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67" r:id="rId2"/>
    <p:sldId id="383" r:id="rId3"/>
    <p:sldId id="369" r:id="rId4"/>
    <p:sldId id="370" r:id="rId5"/>
    <p:sldId id="373" r:id="rId6"/>
    <p:sldId id="371" r:id="rId7"/>
    <p:sldId id="374" r:id="rId8"/>
    <p:sldId id="376" r:id="rId9"/>
    <p:sldId id="375" r:id="rId10"/>
    <p:sldId id="377" r:id="rId11"/>
    <p:sldId id="378" r:id="rId12"/>
    <p:sldId id="379" r:id="rId13"/>
    <p:sldId id="380" r:id="rId14"/>
    <p:sldId id="382" r:id="rId15"/>
    <p:sldId id="3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D4ACED8-0B2E-4BEC-BE64-FBE7394E5877}">
          <p14:sldIdLst>
            <p14:sldId id="367"/>
            <p14:sldId id="383"/>
            <p14:sldId id="369"/>
            <p14:sldId id="370"/>
            <p14:sldId id="373"/>
            <p14:sldId id="371"/>
            <p14:sldId id="374"/>
            <p14:sldId id="376"/>
            <p14:sldId id="375"/>
            <p14:sldId id="377"/>
            <p14:sldId id="378"/>
            <p14:sldId id="379"/>
            <p14:sldId id="380"/>
            <p14:sldId id="382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3E80"/>
    <a:srgbClr val="EBEA64"/>
    <a:srgbClr val="2197A9"/>
    <a:srgbClr val="754A7E"/>
    <a:srgbClr val="ABC178"/>
    <a:srgbClr val="705550"/>
    <a:srgbClr val="579584"/>
    <a:srgbClr val="B9E1E2"/>
    <a:srgbClr val="A7A9AC"/>
    <a:srgbClr val="8D2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5572B6-98AA-4372-99BC-AEB9687F9C68}" v="544" dt="2022-05-10T03:07:50.2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9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72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340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ey Sobecks" userId="2125034943959768" providerId="LiveId" clId="{9F5572B6-98AA-4372-99BC-AEB9687F9C68}"/>
    <pc:docChg chg="undo custSel addSld delSld modSld modSection">
      <pc:chgData name="Casey Sobecks" userId="2125034943959768" providerId="LiveId" clId="{9F5572B6-98AA-4372-99BC-AEB9687F9C68}" dt="2022-05-10T03:07:50.202" v="2555"/>
      <pc:docMkLst>
        <pc:docMk/>
      </pc:docMkLst>
      <pc:sldChg chg="modTransition">
        <pc:chgData name="Casey Sobecks" userId="2125034943959768" providerId="LiveId" clId="{9F5572B6-98AA-4372-99BC-AEB9687F9C68}" dt="2022-05-10T01:38:59.254" v="422"/>
        <pc:sldMkLst>
          <pc:docMk/>
          <pc:sldMk cId="2516787950" sldId="367"/>
        </pc:sldMkLst>
      </pc:sldChg>
      <pc:sldChg chg="modSp del mod modTransition">
        <pc:chgData name="Casey Sobecks" userId="2125034943959768" providerId="LiveId" clId="{9F5572B6-98AA-4372-99BC-AEB9687F9C68}" dt="2022-05-10T02:20:08.262" v="2025" actId="2696"/>
        <pc:sldMkLst>
          <pc:docMk/>
          <pc:sldMk cId="3080237162" sldId="368"/>
        </pc:sldMkLst>
        <pc:spChg chg="mod">
          <ac:chgData name="Casey Sobecks" userId="2125034943959768" providerId="LiveId" clId="{9F5572B6-98AA-4372-99BC-AEB9687F9C68}" dt="2022-05-09T21:00:54.166" v="9" actId="20577"/>
          <ac:spMkLst>
            <pc:docMk/>
            <pc:sldMk cId="3080237162" sldId="368"/>
            <ac:spMk id="4" creationId="{AB2972E5-E84A-742F-DAA0-399977A5B81E}"/>
          </ac:spMkLst>
        </pc:spChg>
        <pc:spChg chg="mod">
          <ac:chgData name="Casey Sobecks" userId="2125034943959768" providerId="LiveId" clId="{9F5572B6-98AA-4372-99BC-AEB9687F9C68}" dt="2022-05-10T02:20:01.466" v="2024" actId="20577"/>
          <ac:spMkLst>
            <pc:docMk/>
            <pc:sldMk cId="3080237162" sldId="368"/>
            <ac:spMk id="5" creationId="{97969CFB-894D-6FCF-B767-2407516B81E8}"/>
          </ac:spMkLst>
        </pc:spChg>
      </pc:sldChg>
      <pc:sldChg chg="addSp delSp modSp new mod modTransition modClrScheme modAnim chgLayout">
        <pc:chgData name="Casey Sobecks" userId="2125034943959768" providerId="LiveId" clId="{9F5572B6-98AA-4372-99BC-AEB9687F9C68}" dt="2022-05-10T03:07:50.202" v="2555"/>
        <pc:sldMkLst>
          <pc:docMk/>
          <pc:sldMk cId="1217311269" sldId="369"/>
        </pc:sldMkLst>
        <pc:spChg chg="mod ord">
          <ac:chgData name="Casey Sobecks" userId="2125034943959768" providerId="LiveId" clId="{9F5572B6-98AA-4372-99BC-AEB9687F9C68}" dt="2022-05-10T01:09:12.983" v="62" actId="700"/>
          <ac:spMkLst>
            <pc:docMk/>
            <pc:sldMk cId="1217311269" sldId="369"/>
            <ac:spMk id="2" creationId="{315FCBA3-AC7D-D8B8-2126-389A24724DE4}"/>
          </ac:spMkLst>
        </pc:spChg>
        <pc:spChg chg="del mod ord">
          <ac:chgData name="Casey Sobecks" userId="2125034943959768" providerId="LiveId" clId="{9F5572B6-98AA-4372-99BC-AEB9687F9C68}" dt="2022-05-10T01:09:12.983" v="62" actId="700"/>
          <ac:spMkLst>
            <pc:docMk/>
            <pc:sldMk cId="1217311269" sldId="369"/>
            <ac:spMk id="3" creationId="{2842F02C-2AF9-3421-8BF0-530A592EE547}"/>
          </ac:spMkLst>
        </pc:spChg>
        <pc:spChg chg="add mod ord">
          <ac:chgData name="Casey Sobecks" userId="2125034943959768" providerId="LiveId" clId="{9F5572B6-98AA-4372-99BC-AEB9687F9C68}" dt="2022-05-10T01:40:58.341" v="511" actId="20577"/>
          <ac:spMkLst>
            <pc:docMk/>
            <pc:sldMk cId="1217311269" sldId="369"/>
            <ac:spMk id="4" creationId="{312A687D-223E-D017-CC23-03A82E5844C7}"/>
          </ac:spMkLst>
        </pc:spChg>
        <pc:spChg chg="add mod ord">
          <ac:chgData name="Casey Sobecks" userId="2125034943959768" providerId="LiveId" clId="{9F5572B6-98AA-4372-99BC-AEB9687F9C68}" dt="2022-05-10T01:11:06.385" v="176" actId="20577"/>
          <ac:spMkLst>
            <pc:docMk/>
            <pc:sldMk cId="1217311269" sldId="369"/>
            <ac:spMk id="5" creationId="{131FCE39-776C-716F-EFAE-D2492CB68B40}"/>
          </ac:spMkLst>
        </pc:spChg>
        <pc:spChg chg="add mod ord">
          <ac:chgData name="Casey Sobecks" userId="2125034943959768" providerId="LiveId" clId="{9F5572B6-98AA-4372-99BC-AEB9687F9C68}" dt="2022-05-10T01:40:55.540" v="506" actId="20577"/>
          <ac:spMkLst>
            <pc:docMk/>
            <pc:sldMk cId="1217311269" sldId="369"/>
            <ac:spMk id="6" creationId="{88195375-36F8-6FD2-1801-46FC299430FF}"/>
          </ac:spMkLst>
        </pc:spChg>
        <pc:spChg chg="add del mod ord">
          <ac:chgData name="Casey Sobecks" userId="2125034943959768" providerId="LiveId" clId="{9F5572B6-98AA-4372-99BC-AEB9687F9C68}" dt="2022-05-10T03:02:15.211" v="2482" actId="20577"/>
          <ac:spMkLst>
            <pc:docMk/>
            <pc:sldMk cId="1217311269" sldId="369"/>
            <ac:spMk id="7" creationId="{B4494E3E-C2DB-85CB-F650-6348189E1FAF}"/>
          </ac:spMkLst>
        </pc:spChg>
        <pc:picChg chg="add del mod">
          <ac:chgData name="Casey Sobecks" userId="2125034943959768" providerId="LiveId" clId="{9F5572B6-98AA-4372-99BC-AEB9687F9C68}" dt="2022-05-10T01:14:17.839" v="180"/>
          <ac:picMkLst>
            <pc:docMk/>
            <pc:sldMk cId="1217311269" sldId="369"/>
            <ac:picMk id="9" creationId="{EFFC08CE-16A2-49AD-BABB-5E7003ACB1A9}"/>
          </ac:picMkLst>
        </pc:picChg>
        <pc:picChg chg="add del mod">
          <ac:chgData name="Casey Sobecks" userId="2125034943959768" providerId="LiveId" clId="{9F5572B6-98AA-4372-99BC-AEB9687F9C68}" dt="2022-05-10T01:14:26.273" v="186"/>
          <ac:picMkLst>
            <pc:docMk/>
            <pc:sldMk cId="1217311269" sldId="369"/>
            <ac:picMk id="11" creationId="{C0EA2D05-FFC5-3C1F-DAD3-2F0114A4E61B}"/>
          </ac:picMkLst>
        </pc:picChg>
        <pc:picChg chg="add mod">
          <ac:chgData name="Casey Sobecks" userId="2125034943959768" providerId="LiveId" clId="{9F5572B6-98AA-4372-99BC-AEB9687F9C68}" dt="2022-05-10T01:14:49.834" v="205" actId="1076"/>
          <ac:picMkLst>
            <pc:docMk/>
            <pc:sldMk cId="1217311269" sldId="369"/>
            <ac:picMk id="13" creationId="{E7043DCB-8C58-5619-DEBA-7E1AFD2FC066}"/>
          </ac:picMkLst>
        </pc:picChg>
      </pc:sldChg>
      <pc:sldChg chg="addSp modSp new mod modTransition modAnim">
        <pc:chgData name="Casey Sobecks" userId="2125034943959768" providerId="LiveId" clId="{9F5572B6-98AA-4372-99BC-AEB9687F9C68}" dt="2022-05-10T01:46:24.488" v="610" actId="14100"/>
        <pc:sldMkLst>
          <pc:docMk/>
          <pc:sldMk cId="1086967024" sldId="370"/>
        </pc:sldMkLst>
        <pc:spChg chg="mod">
          <ac:chgData name="Casey Sobecks" userId="2125034943959768" providerId="LiveId" clId="{9F5572B6-98AA-4372-99BC-AEB9687F9C68}" dt="2022-05-10T01:40:18.232" v="442" actId="20577"/>
          <ac:spMkLst>
            <pc:docMk/>
            <pc:sldMk cId="1086967024" sldId="370"/>
            <ac:spMk id="2" creationId="{05F7762C-D176-3034-6726-79FD1A64DCF6}"/>
          </ac:spMkLst>
        </pc:spChg>
        <pc:spChg chg="mod">
          <ac:chgData name="Casey Sobecks" userId="2125034943959768" providerId="LiveId" clId="{9F5572B6-98AA-4372-99BC-AEB9687F9C68}" dt="2022-05-10T01:46:24.488" v="610" actId="14100"/>
          <ac:spMkLst>
            <pc:docMk/>
            <pc:sldMk cId="1086967024" sldId="370"/>
            <ac:spMk id="3" creationId="{DEB54F5E-C958-4920-B650-BACC9F26CF21}"/>
          </ac:spMkLst>
        </pc:spChg>
        <pc:graphicFrameChg chg="add mod modGraphic">
          <ac:chgData name="Casey Sobecks" userId="2125034943959768" providerId="LiveId" clId="{9F5572B6-98AA-4372-99BC-AEB9687F9C68}" dt="2022-05-10T01:44:53.279" v="557" actId="404"/>
          <ac:graphicFrameMkLst>
            <pc:docMk/>
            <pc:sldMk cId="1086967024" sldId="370"/>
            <ac:graphicFrameMk id="6" creationId="{79DEAE7E-986D-B9CD-DC54-E62D9D57A5DA}"/>
          </ac:graphicFrameMkLst>
        </pc:graphicFrameChg>
        <pc:picChg chg="add mod">
          <ac:chgData name="Casey Sobecks" userId="2125034943959768" providerId="LiveId" clId="{9F5572B6-98AA-4372-99BC-AEB9687F9C68}" dt="2022-05-10T01:40:38.517" v="474" actId="1076"/>
          <ac:picMkLst>
            <pc:docMk/>
            <pc:sldMk cId="1086967024" sldId="370"/>
            <ac:picMk id="5" creationId="{036D647F-3C35-6C41-064C-AC3BB7CAB56C}"/>
          </ac:picMkLst>
        </pc:picChg>
      </pc:sldChg>
      <pc:sldChg chg="modSp new mod modAnim">
        <pc:chgData name="Casey Sobecks" userId="2125034943959768" providerId="LiveId" clId="{9F5572B6-98AA-4372-99BC-AEB9687F9C68}" dt="2022-05-10T02:03:39.843" v="1339"/>
        <pc:sldMkLst>
          <pc:docMk/>
          <pc:sldMk cId="1181883642" sldId="371"/>
        </pc:sldMkLst>
        <pc:spChg chg="mod">
          <ac:chgData name="Casey Sobecks" userId="2125034943959768" providerId="LiveId" clId="{9F5572B6-98AA-4372-99BC-AEB9687F9C68}" dt="2022-05-10T01:49:02.501" v="681" actId="20577"/>
          <ac:spMkLst>
            <pc:docMk/>
            <pc:sldMk cId="1181883642" sldId="371"/>
            <ac:spMk id="2" creationId="{C1270E83-A5B3-1553-998A-DCDC4A3FF7D6}"/>
          </ac:spMkLst>
        </pc:spChg>
        <pc:spChg chg="mod">
          <ac:chgData name="Casey Sobecks" userId="2125034943959768" providerId="LiveId" clId="{9F5572B6-98AA-4372-99BC-AEB9687F9C68}" dt="2022-05-10T01:54:24.866" v="1005" actId="20577"/>
          <ac:spMkLst>
            <pc:docMk/>
            <pc:sldMk cId="1181883642" sldId="371"/>
            <ac:spMk id="3" creationId="{1D6F6F6F-0D45-B788-0A81-DEB18617A79C}"/>
          </ac:spMkLst>
        </pc:spChg>
      </pc:sldChg>
      <pc:sldChg chg="addSp delSp modSp add del mod">
        <pc:chgData name="Casey Sobecks" userId="2125034943959768" providerId="LiveId" clId="{9F5572B6-98AA-4372-99BC-AEB9687F9C68}" dt="2022-05-10T01:47:03.785" v="616" actId="47"/>
        <pc:sldMkLst>
          <pc:docMk/>
          <pc:sldMk cId="4073914237" sldId="372"/>
        </pc:sldMkLst>
        <pc:spChg chg="add del mod">
          <ac:chgData name="Casey Sobecks" userId="2125034943959768" providerId="LiveId" clId="{9F5572B6-98AA-4372-99BC-AEB9687F9C68}" dt="2022-05-10T01:44:39.111" v="555"/>
          <ac:spMkLst>
            <pc:docMk/>
            <pc:sldMk cId="4073914237" sldId="372"/>
            <ac:spMk id="7" creationId="{1FBE6556-3BAD-6B75-7AF5-0B870448F187}"/>
          </ac:spMkLst>
        </pc:spChg>
        <pc:graphicFrameChg chg="add mod modGraphic">
          <ac:chgData name="Casey Sobecks" userId="2125034943959768" providerId="LiveId" clId="{9F5572B6-98AA-4372-99BC-AEB9687F9C68}" dt="2022-05-10T01:44:58.822" v="558" actId="404"/>
          <ac:graphicFrameMkLst>
            <pc:docMk/>
            <pc:sldMk cId="4073914237" sldId="372"/>
            <ac:graphicFrameMk id="8" creationId="{56FAEBFD-DC6F-D3C0-0812-FAE00D250A2A}"/>
          </ac:graphicFrameMkLst>
        </pc:graphicFrameChg>
        <pc:picChg chg="del">
          <ac:chgData name="Casey Sobecks" userId="2125034943959768" providerId="LiveId" clId="{9F5572B6-98AA-4372-99BC-AEB9687F9C68}" dt="2022-05-10T01:41:47.650" v="541" actId="478"/>
          <ac:picMkLst>
            <pc:docMk/>
            <pc:sldMk cId="4073914237" sldId="372"/>
            <ac:picMk id="5" creationId="{036D647F-3C35-6C41-064C-AC3BB7CAB56C}"/>
          </ac:picMkLst>
        </pc:picChg>
        <pc:picChg chg="add mod">
          <ac:chgData name="Casey Sobecks" userId="2125034943959768" providerId="LiveId" clId="{9F5572B6-98AA-4372-99BC-AEB9687F9C68}" dt="2022-05-10T01:41:52.531" v="543" actId="1076"/>
          <ac:picMkLst>
            <pc:docMk/>
            <pc:sldMk cId="4073914237" sldId="372"/>
            <ac:picMk id="6" creationId="{0648DC65-3440-C49A-F929-E15CEE3318C1}"/>
          </ac:picMkLst>
        </pc:picChg>
      </pc:sldChg>
      <pc:sldChg chg="addSp delSp modSp add mod delAnim modAnim">
        <pc:chgData name="Casey Sobecks" userId="2125034943959768" providerId="LiveId" clId="{9F5572B6-98AA-4372-99BC-AEB9687F9C68}" dt="2022-05-10T01:46:53.739" v="615"/>
        <pc:sldMkLst>
          <pc:docMk/>
          <pc:sldMk cId="3611671926" sldId="373"/>
        </pc:sldMkLst>
        <pc:picChg chg="del">
          <ac:chgData name="Casey Sobecks" userId="2125034943959768" providerId="LiveId" clId="{9F5572B6-98AA-4372-99BC-AEB9687F9C68}" dt="2022-05-10T01:46:42.749" v="612" actId="478"/>
          <ac:picMkLst>
            <pc:docMk/>
            <pc:sldMk cId="3611671926" sldId="373"/>
            <ac:picMk id="5" creationId="{036D647F-3C35-6C41-064C-AC3BB7CAB56C}"/>
          </ac:picMkLst>
        </pc:picChg>
        <pc:picChg chg="add mod">
          <ac:chgData name="Casey Sobecks" userId="2125034943959768" providerId="LiveId" clId="{9F5572B6-98AA-4372-99BC-AEB9687F9C68}" dt="2022-05-10T01:46:43.016" v="613"/>
          <ac:picMkLst>
            <pc:docMk/>
            <pc:sldMk cId="3611671926" sldId="373"/>
            <ac:picMk id="7" creationId="{D4550794-8128-C143-FF23-9F2F413E5144}"/>
          </ac:picMkLst>
        </pc:picChg>
      </pc:sldChg>
      <pc:sldChg chg="addSp modSp new mod modAnim">
        <pc:chgData name="Casey Sobecks" userId="2125034943959768" providerId="LiveId" clId="{9F5572B6-98AA-4372-99BC-AEB9687F9C68}" dt="2022-05-10T02:24:52.364" v="2055"/>
        <pc:sldMkLst>
          <pc:docMk/>
          <pc:sldMk cId="1808411261" sldId="374"/>
        </pc:sldMkLst>
        <pc:spChg chg="mod">
          <ac:chgData name="Casey Sobecks" userId="2125034943959768" providerId="LiveId" clId="{9F5572B6-98AA-4372-99BC-AEB9687F9C68}" dt="2022-05-10T01:54:36.028" v="1013" actId="20577"/>
          <ac:spMkLst>
            <pc:docMk/>
            <pc:sldMk cId="1808411261" sldId="374"/>
            <ac:spMk id="2" creationId="{EB8663CB-9FE1-2357-AF5B-20E5D7EFE544}"/>
          </ac:spMkLst>
        </pc:spChg>
        <pc:spChg chg="mod">
          <ac:chgData name="Casey Sobecks" userId="2125034943959768" providerId="LiveId" clId="{9F5572B6-98AA-4372-99BC-AEB9687F9C68}" dt="2022-05-10T01:58:46.808" v="1242" actId="14100"/>
          <ac:spMkLst>
            <pc:docMk/>
            <pc:sldMk cId="1808411261" sldId="374"/>
            <ac:spMk id="3" creationId="{5F686D64-9881-01F9-18F2-49EB3735937E}"/>
          </ac:spMkLst>
        </pc:spChg>
        <pc:graphicFrameChg chg="add mod">
          <ac:chgData name="Casey Sobecks" userId="2125034943959768" providerId="LiveId" clId="{9F5572B6-98AA-4372-99BC-AEB9687F9C68}" dt="2022-05-10T01:58:53.038" v="1243"/>
          <ac:graphicFrameMkLst>
            <pc:docMk/>
            <pc:sldMk cId="1808411261" sldId="374"/>
            <ac:graphicFrameMk id="8" creationId="{F19B2975-A878-7019-F99D-844EA0964432}"/>
          </ac:graphicFrameMkLst>
        </pc:graphicFrameChg>
        <pc:picChg chg="add mod">
          <ac:chgData name="Casey Sobecks" userId="2125034943959768" providerId="LiveId" clId="{9F5572B6-98AA-4372-99BC-AEB9687F9C68}" dt="2022-05-10T01:57:34.649" v="1219" actId="1076"/>
          <ac:picMkLst>
            <pc:docMk/>
            <pc:sldMk cId="1808411261" sldId="374"/>
            <ac:picMk id="5" creationId="{334E7B78-60E7-7C79-C0DC-329130D3EE77}"/>
          </ac:picMkLst>
        </pc:picChg>
        <pc:picChg chg="add mod">
          <ac:chgData name="Casey Sobecks" userId="2125034943959768" providerId="LiveId" clId="{9F5572B6-98AA-4372-99BC-AEB9687F9C68}" dt="2022-05-10T01:58:36.479" v="1227" actId="14100"/>
          <ac:picMkLst>
            <pc:docMk/>
            <pc:sldMk cId="1808411261" sldId="374"/>
            <ac:picMk id="7" creationId="{D7192F47-1054-B9AB-E916-6847B9E615D6}"/>
          </ac:picMkLst>
        </pc:picChg>
      </pc:sldChg>
      <pc:sldChg chg="addSp delSp modSp new mod modClrScheme modAnim chgLayout">
        <pc:chgData name="Casey Sobecks" userId="2125034943959768" providerId="LiveId" clId="{9F5572B6-98AA-4372-99BC-AEB9687F9C68}" dt="2022-05-10T02:14:55.006" v="1672" actId="20577"/>
        <pc:sldMkLst>
          <pc:docMk/>
          <pc:sldMk cId="1717811230" sldId="375"/>
        </pc:sldMkLst>
        <pc:spChg chg="mod ord">
          <ac:chgData name="Casey Sobecks" userId="2125034943959768" providerId="LiveId" clId="{9F5572B6-98AA-4372-99BC-AEB9687F9C68}" dt="2022-05-10T02:14:55.006" v="1672" actId="20577"/>
          <ac:spMkLst>
            <pc:docMk/>
            <pc:sldMk cId="1717811230" sldId="375"/>
            <ac:spMk id="2" creationId="{AAC50F40-0175-6180-0D42-C4842B0AC74A}"/>
          </ac:spMkLst>
        </pc:spChg>
        <pc:spChg chg="del mod ord">
          <ac:chgData name="Casey Sobecks" userId="2125034943959768" providerId="LiveId" clId="{9F5572B6-98AA-4372-99BC-AEB9687F9C68}" dt="2022-05-10T02:00:46.407" v="1256" actId="700"/>
          <ac:spMkLst>
            <pc:docMk/>
            <pc:sldMk cId="1717811230" sldId="375"/>
            <ac:spMk id="3" creationId="{EC9B905E-3FBC-1A8F-B2A1-3E31E1EE05B9}"/>
          </ac:spMkLst>
        </pc:spChg>
        <pc:spChg chg="add mod ord">
          <ac:chgData name="Casey Sobecks" userId="2125034943959768" providerId="LiveId" clId="{9F5572B6-98AA-4372-99BC-AEB9687F9C68}" dt="2022-05-10T02:01:14.634" v="1282" actId="20577"/>
          <ac:spMkLst>
            <pc:docMk/>
            <pc:sldMk cId="1717811230" sldId="375"/>
            <ac:spMk id="4" creationId="{A029F56A-808A-7280-75AA-B876566C6F60}"/>
          </ac:spMkLst>
        </pc:spChg>
        <pc:spChg chg="add del mod ord">
          <ac:chgData name="Casey Sobecks" userId="2125034943959768" providerId="LiveId" clId="{9F5572B6-98AA-4372-99BC-AEB9687F9C68}" dt="2022-05-10T02:01:36.631" v="1283" actId="22"/>
          <ac:spMkLst>
            <pc:docMk/>
            <pc:sldMk cId="1717811230" sldId="375"/>
            <ac:spMk id="5" creationId="{6592731E-77ED-DF03-D7A8-EDB648303434}"/>
          </ac:spMkLst>
        </pc:spChg>
        <pc:spChg chg="add mod ord">
          <ac:chgData name="Casey Sobecks" userId="2125034943959768" providerId="LiveId" clId="{9F5572B6-98AA-4372-99BC-AEB9687F9C68}" dt="2022-05-10T02:01:50.758" v="1306" actId="20577"/>
          <ac:spMkLst>
            <pc:docMk/>
            <pc:sldMk cId="1717811230" sldId="375"/>
            <ac:spMk id="6" creationId="{1EF70B21-87A1-00E7-F0BC-E36BC7934D59}"/>
          </ac:spMkLst>
        </pc:spChg>
        <pc:spChg chg="add del mod ord">
          <ac:chgData name="Casey Sobecks" userId="2125034943959768" providerId="LiveId" clId="{9F5572B6-98AA-4372-99BC-AEB9687F9C68}" dt="2022-05-10T02:02:23.067" v="1307" actId="22"/>
          <ac:spMkLst>
            <pc:docMk/>
            <pc:sldMk cId="1717811230" sldId="375"/>
            <ac:spMk id="7" creationId="{5E7F99B3-C4D7-2018-17BF-B21AB4C3000E}"/>
          </ac:spMkLst>
        </pc:spChg>
        <pc:picChg chg="add mod ord">
          <ac:chgData name="Casey Sobecks" userId="2125034943959768" providerId="LiveId" clId="{9F5572B6-98AA-4372-99BC-AEB9687F9C68}" dt="2022-05-10T02:01:36.631" v="1283" actId="22"/>
          <ac:picMkLst>
            <pc:docMk/>
            <pc:sldMk cId="1717811230" sldId="375"/>
            <ac:picMk id="9" creationId="{18FCE267-5AFA-CAB3-D87B-FADB4BD91218}"/>
          </ac:picMkLst>
        </pc:picChg>
        <pc:picChg chg="add mod ord">
          <ac:chgData name="Casey Sobecks" userId="2125034943959768" providerId="LiveId" clId="{9F5572B6-98AA-4372-99BC-AEB9687F9C68}" dt="2022-05-10T02:02:23.067" v="1307" actId="22"/>
          <ac:picMkLst>
            <pc:docMk/>
            <pc:sldMk cId="1717811230" sldId="375"/>
            <ac:picMk id="11" creationId="{E8C7C5B5-3113-2D90-2E8F-B47CA05DFB78}"/>
          </ac:picMkLst>
        </pc:picChg>
      </pc:sldChg>
      <pc:sldChg chg="addSp delSp modSp new mod modAnim">
        <pc:chgData name="Casey Sobecks" userId="2125034943959768" providerId="LiveId" clId="{9F5572B6-98AA-4372-99BC-AEB9687F9C68}" dt="2022-05-10T03:07:03.078" v="2550" actId="1076"/>
        <pc:sldMkLst>
          <pc:docMk/>
          <pc:sldMk cId="4111230151" sldId="376"/>
        </pc:sldMkLst>
        <pc:spChg chg="mod">
          <ac:chgData name="Casey Sobecks" userId="2125034943959768" providerId="LiveId" clId="{9F5572B6-98AA-4372-99BC-AEB9687F9C68}" dt="2022-05-10T02:02:33.490" v="1334" actId="20577"/>
          <ac:spMkLst>
            <pc:docMk/>
            <pc:sldMk cId="4111230151" sldId="376"/>
            <ac:spMk id="2" creationId="{6EF67B37-A3F8-F3B1-5E19-66E8BA50D078}"/>
          </ac:spMkLst>
        </pc:spChg>
        <pc:spChg chg="mod">
          <ac:chgData name="Casey Sobecks" userId="2125034943959768" providerId="LiveId" clId="{9F5572B6-98AA-4372-99BC-AEB9687F9C68}" dt="2022-05-10T03:02:40.102" v="2500" actId="20577"/>
          <ac:spMkLst>
            <pc:docMk/>
            <pc:sldMk cId="4111230151" sldId="376"/>
            <ac:spMk id="3" creationId="{9F802032-F54A-7BB5-EF8D-38EA3FF884FB}"/>
          </ac:spMkLst>
        </pc:spChg>
        <pc:picChg chg="add mod">
          <ac:chgData name="Casey Sobecks" userId="2125034943959768" providerId="LiveId" clId="{9F5572B6-98AA-4372-99BC-AEB9687F9C68}" dt="2022-05-10T02:03:30.687" v="1338" actId="1076"/>
          <ac:picMkLst>
            <pc:docMk/>
            <pc:sldMk cId="4111230151" sldId="376"/>
            <ac:picMk id="4" creationId="{98B35B34-B468-69BF-484E-DB176B877C68}"/>
          </ac:picMkLst>
        </pc:picChg>
        <pc:picChg chg="add mod">
          <ac:chgData name="Casey Sobecks" userId="2125034943959768" providerId="LiveId" clId="{9F5572B6-98AA-4372-99BC-AEB9687F9C68}" dt="2022-05-10T02:06:31.713" v="1410" actId="1076"/>
          <ac:picMkLst>
            <pc:docMk/>
            <pc:sldMk cId="4111230151" sldId="376"/>
            <ac:picMk id="6" creationId="{A53E645A-0DC7-6FC3-FF3C-DC853C29D0B4}"/>
          </ac:picMkLst>
        </pc:picChg>
        <pc:picChg chg="add mod">
          <ac:chgData name="Casey Sobecks" userId="2125034943959768" providerId="LiveId" clId="{9F5572B6-98AA-4372-99BC-AEB9687F9C68}" dt="2022-05-10T03:03:46.410" v="2502" actId="1076"/>
          <ac:picMkLst>
            <pc:docMk/>
            <pc:sldMk cId="4111230151" sldId="376"/>
            <ac:picMk id="7" creationId="{81966891-2F9E-8800-0F06-2DC2EB0EBC07}"/>
          </ac:picMkLst>
        </pc:picChg>
        <pc:picChg chg="add del mod">
          <ac:chgData name="Casey Sobecks" userId="2125034943959768" providerId="LiveId" clId="{9F5572B6-98AA-4372-99BC-AEB9687F9C68}" dt="2022-05-10T02:06:24.684" v="1407" actId="478"/>
          <ac:picMkLst>
            <pc:docMk/>
            <pc:sldMk cId="4111230151" sldId="376"/>
            <ac:picMk id="8" creationId="{BD81D869-E51B-96D5-429D-5F21E46AABD5}"/>
          </ac:picMkLst>
        </pc:picChg>
        <pc:picChg chg="add mod">
          <ac:chgData name="Casey Sobecks" userId="2125034943959768" providerId="LiveId" clId="{9F5572B6-98AA-4372-99BC-AEB9687F9C68}" dt="2022-05-10T03:07:03.078" v="2550" actId="1076"/>
          <ac:picMkLst>
            <pc:docMk/>
            <pc:sldMk cId="4111230151" sldId="376"/>
            <ac:picMk id="9" creationId="{3CCAC380-1892-F9D2-06B9-6A440C5FBE54}"/>
          </ac:picMkLst>
        </pc:picChg>
        <pc:picChg chg="add mod">
          <ac:chgData name="Casey Sobecks" userId="2125034943959768" providerId="LiveId" clId="{9F5572B6-98AA-4372-99BC-AEB9687F9C68}" dt="2022-05-10T02:06:29.639" v="1409" actId="1076"/>
          <ac:picMkLst>
            <pc:docMk/>
            <pc:sldMk cId="4111230151" sldId="376"/>
            <ac:picMk id="10" creationId="{2150C5FF-E7A5-2D93-EA77-1E171AF0193B}"/>
          </ac:picMkLst>
        </pc:picChg>
      </pc:sldChg>
      <pc:sldChg chg="addSp delSp modSp new mod modClrScheme modAnim chgLayout">
        <pc:chgData name="Casey Sobecks" userId="2125034943959768" providerId="LiveId" clId="{9F5572B6-98AA-4372-99BC-AEB9687F9C68}" dt="2022-05-10T02:37:55.362" v="2412" actId="14100"/>
        <pc:sldMkLst>
          <pc:docMk/>
          <pc:sldMk cId="3434523562" sldId="377"/>
        </pc:sldMkLst>
        <pc:spChg chg="del">
          <ac:chgData name="Casey Sobecks" userId="2125034943959768" providerId="LiveId" clId="{9F5572B6-98AA-4372-99BC-AEB9687F9C68}" dt="2022-05-10T02:07:53.028" v="1421" actId="700"/>
          <ac:spMkLst>
            <pc:docMk/>
            <pc:sldMk cId="3434523562" sldId="377"/>
            <ac:spMk id="2" creationId="{72E69C9C-94B2-A0C6-C2E9-A99252991711}"/>
          </ac:spMkLst>
        </pc:spChg>
        <pc:spChg chg="del mod ord">
          <ac:chgData name="Casey Sobecks" userId="2125034943959768" providerId="LiveId" clId="{9F5572B6-98AA-4372-99BC-AEB9687F9C68}" dt="2022-05-10T02:07:53.028" v="1421" actId="700"/>
          <ac:spMkLst>
            <pc:docMk/>
            <pc:sldMk cId="3434523562" sldId="377"/>
            <ac:spMk id="3" creationId="{138AB2C6-DD77-262C-BEC0-1CFF3696DDB9}"/>
          </ac:spMkLst>
        </pc:spChg>
        <pc:spChg chg="del">
          <ac:chgData name="Casey Sobecks" userId="2125034943959768" providerId="LiveId" clId="{9F5572B6-98AA-4372-99BC-AEB9687F9C68}" dt="2022-05-10T02:07:53.028" v="1421" actId="700"/>
          <ac:spMkLst>
            <pc:docMk/>
            <pc:sldMk cId="3434523562" sldId="377"/>
            <ac:spMk id="4" creationId="{EB4190C7-84E5-D1F7-0EA9-E417199523AB}"/>
          </ac:spMkLst>
        </pc:spChg>
        <pc:spChg chg="del">
          <ac:chgData name="Casey Sobecks" userId="2125034943959768" providerId="LiveId" clId="{9F5572B6-98AA-4372-99BC-AEB9687F9C68}" dt="2022-05-10T02:07:53.028" v="1421" actId="700"/>
          <ac:spMkLst>
            <pc:docMk/>
            <pc:sldMk cId="3434523562" sldId="377"/>
            <ac:spMk id="5" creationId="{293EB10E-0595-B0E3-44D3-9DD119B03D58}"/>
          </ac:spMkLst>
        </pc:spChg>
        <pc:spChg chg="del mod ord">
          <ac:chgData name="Casey Sobecks" userId="2125034943959768" providerId="LiveId" clId="{9F5572B6-98AA-4372-99BC-AEB9687F9C68}" dt="2022-05-10T02:07:53.028" v="1421" actId="700"/>
          <ac:spMkLst>
            <pc:docMk/>
            <pc:sldMk cId="3434523562" sldId="377"/>
            <ac:spMk id="6" creationId="{19358435-71C0-5C2D-7D7D-ED450CA7C52C}"/>
          </ac:spMkLst>
        </pc:spChg>
        <pc:spChg chg="add mod ord">
          <ac:chgData name="Casey Sobecks" userId="2125034943959768" providerId="LiveId" clId="{9F5572B6-98AA-4372-99BC-AEB9687F9C68}" dt="2022-05-10T02:07:58.142" v="1432" actId="20577"/>
          <ac:spMkLst>
            <pc:docMk/>
            <pc:sldMk cId="3434523562" sldId="377"/>
            <ac:spMk id="7" creationId="{689C7FA5-F7D8-7E96-C1E5-836C23E33B0A}"/>
          </ac:spMkLst>
        </pc:spChg>
        <pc:spChg chg="add mod ord">
          <ac:chgData name="Casey Sobecks" userId="2125034943959768" providerId="LiveId" clId="{9F5572B6-98AA-4372-99BC-AEB9687F9C68}" dt="2022-05-10T02:12:17.268" v="1548" actId="20577"/>
          <ac:spMkLst>
            <pc:docMk/>
            <pc:sldMk cId="3434523562" sldId="377"/>
            <ac:spMk id="8" creationId="{B114B576-BB12-1CFD-EE47-5888D078BFBE}"/>
          </ac:spMkLst>
        </pc:spChg>
        <pc:spChg chg="add del mod">
          <ac:chgData name="Casey Sobecks" userId="2125034943959768" providerId="LiveId" clId="{9F5572B6-98AA-4372-99BC-AEB9687F9C68}" dt="2022-05-10T02:37:42.743" v="2409"/>
          <ac:spMkLst>
            <pc:docMk/>
            <pc:sldMk cId="3434523562" sldId="377"/>
            <ac:spMk id="11" creationId="{7F845A63-662F-06F9-5B08-3BA9A7067FE0}"/>
          </ac:spMkLst>
        </pc:spChg>
        <pc:graphicFrameChg chg="add mod modGraphic">
          <ac:chgData name="Casey Sobecks" userId="2125034943959768" providerId="LiveId" clId="{9F5572B6-98AA-4372-99BC-AEB9687F9C68}" dt="2022-05-10T02:37:55.362" v="2412" actId="14100"/>
          <ac:graphicFrameMkLst>
            <pc:docMk/>
            <pc:sldMk cId="3434523562" sldId="377"/>
            <ac:graphicFrameMk id="12" creationId="{E7E89589-2198-64EA-645A-AB48B8C8F4C4}"/>
          </ac:graphicFrameMkLst>
        </pc:graphicFrameChg>
        <pc:picChg chg="add mod">
          <ac:chgData name="Casey Sobecks" userId="2125034943959768" providerId="LiveId" clId="{9F5572B6-98AA-4372-99BC-AEB9687F9C68}" dt="2022-05-10T02:11:53.302" v="1494" actId="1076"/>
          <ac:picMkLst>
            <pc:docMk/>
            <pc:sldMk cId="3434523562" sldId="377"/>
            <ac:picMk id="10" creationId="{D646D03E-498B-1063-B7FE-67961C73EB76}"/>
          </ac:picMkLst>
        </pc:picChg>
      </pc:sldChg>
      <pc:sldChg chg="addSp delSp modSp new mod modAnim">
        <pc:chgData name="Casey Sobecks" userId="2125034943959768" providerId="LiveId" clId="{9F5572B6-98AA-4372-99BC-AEB9687F9C68}" dt="2022-05-10T03:06:20.487" v="2548"/>
        <pc:sldMkLst>
          <pc:docMk/>
          <pc:sldMk cId="2638575246" sldId="378"/>
        </pc:sldMkLst>
        <pc:spChg chg="mod">
          <ac:chgData name="Casey Sobecks" userId="2125034943959768" providerId="LiveId" clId="{9F5572B6-98AA-4372-99BC-AEB9687F9C68}" dt="2022-05-10T02:12:27.669" v="1577" actId="20577"/>
          <ac:spMkLst>
            <pc:docMk/>
            <pc:sldMk cId="2638575246" sldId="378"/>
            <ac:spMk id="2" creationId="{840AFA83-2104-4C90-6214-7B9E198FD4E0}"/>
          </ac:spMkLst>
        </pc:spChg>
        <pc:spChg chg="add del mod">
          <ac:chgData name="Casey Sobecks" userId="2125034943959768" providerId="LiveId" clId="{9F5572B6-98AA-4372-99BC-AEB9687F9C68}" dt="2022-05-10T03:06:13.934" v="2547" actId="20577"/>
          <ac:spMkLst>
            <pc:docMk/>
            <pc:sldMk cId="2638575246" sldId="378"/>
            <ac:spMk id="3" creationId="{A2D95D8D-8009-8318-B346-8D951190ADD4}"/>
          </ac:spMkLst>
        </pc:spChg>
        <pc:picChg chg="add mod">
          <ac:chgData name="Casey Sobecks" userId="2125034943959768" providerId="LiveId" clId="{9F5572B6-98AA-4372-99BC-AEB9687F9C68}" dt="2022-05-10T03:06:05.634" v="2533" actId="1076"/>
          <ac:picMkLst>
            <pc:docMk/>
            <pc:sldMk cId="2638575246" sldId="378"/>
            <ac:picMk id="5" creationId="{9FC27B45-BF8A-C54E-46EB-54459E3D9AD3}"/>
          </ac:picMkLst>
        </pc:picChg>
        <pc:picChg chg="add del mod ord">
          <ac:chgData name="Casey Sobecks" userId="2125034943959768" providerId="LiveId" clId="{9F5572B6-98AA-4372-99BC-AEB9687F9C68}" dt="2022-05-10T02:13:18.845" v="1581" actId="22"/>
          <ac:picMkLst>
            <pc:docMk/>
            <pc:sldMk cId="2638575246" sldId="378"/>
            <ac:picMk id="5" creationId="{D79ACCB9-2D9C-28B9-1FD9-B1E4D5500399}"/>
          </ac:picMkLst>
        </pc:picChg>
        <pc:picChg chg="add mod">
          <ac:chgData name="Casey Sobecks" userId="2125034943959768" providerId="LiveId" clId="{9F5572B6-98AA-4372-99BC-AEB9687F9C68}" dt="2022-05-10T02:13:30.472" v="1613" actId="1076"/>
          <ac:picMkLst>
            <pc:docMk/>
            <pc:sldMk cId="2638575246" sldId="378"/>
            <ac:picMk id="7" creationId="{83AAD65C-F6F3-AF92-41E1-6607A17156A2}"/>
          </ac:picMkLst>
        </pc:picChg>
        <pc:picChg chg="add mod">
          <ac:chgData name="Casey Sobecks" userId="2125034943959768" providerId="LiveId" clId="{9F5572B6-98AA-4372-99BC-AEB9687F9C68}" dt="2022-05-10T03:06:07.892" v="2534" actId="1076"/>
          <ac:picMkLst>
            <pc:docMk/>
            <pc:sldMk cId="2638575246" sldId="378"/>
            <ac:picMk id="8" creationId="{AD551675-83D2-D309-DE22-68295E2E177D}"/>
          </ac:picMkLst>
        </pc:picChg>
        <pc:picChg chg="add mod">
          <ac:chgData name="Casey Sobecks" userId="2125034943959768" providerId="LiveId" clId="{9F5572B6-98AA-4372-99BC-AEB9687F9C68}" dt="2022-05-10T03:02:28.469" v="2483" actId="1076"/>
          <ac:picMkLst>
            <pc:docMk/>
            <pc:sldMk cId="2638575246" sldId="378"/>
            <ac:picMk id="9" creationId="{E21B539D-1305-A7C9-DCB6-5DB2D58AF928}"/>
          </ac:picMkLst>
        </pc:picChg>
      </pc:sldChg>
      <pc:sldChg chg="addSp delSp modSp new mod modClrScheme modAnim chgLayout">
        <pc:chgData name="Casey Sobecks" userId="2125034943959768" providerId="LiveId" clId="{9F5572B6-98AA-4372-99BC-AEB9687F9C68}" dt="2022-05-10T02:22:04.026" v="2054"/>
        <pc:sldMkLst>
          <pc:docMk/>
          <pc:sldMk cId="2357289946" sldId="379"/>
        </pc:sldMkLst>
        <pc:spChg chg="mod ord">
          <ac:chgData name="Casey Sobecks" userId="2125034943959768" providerId="LiveId" clId="{9F5572B6-98AA-4372-99BC-AEB9687F9C68}" dt="2022-05-10T02:16:00.670" v="1681" actId="700"/>
          <ac:spMkLst>
            <pc:docMk/>
            <pc:sldMk cId="2357289946" sldId="379"/>
            <ac:spMk id="2" creationId="{B67320C6-2EBC-F0F5-FB67-31831407B7E8}"/>
          </ac:spMkLst>
        </pc:spChg>
        <pc:spChg chg="del mod ord">
          <ac:chgData name="Casey Sobecks" userId="2125034943959768" providerId="LiveId" clId="{9F5572B6-98AA-4372-99BC-AEB9687F9C68}" dt="2022-05-10T02:15:57.138" v="1680" actId="700"/>
          <ac:spMkLst>
            <pc:docMk/>
            <pc:sldMk cId="2357289946" sldId="379"/>
            <ac:spMk id="3" creationId="{DB922542-601C-86DE-4BC7-3514421BF7CA}"/>
          </ac:spMkLst>
        </pc:spChg>
        <pc:spChg chg="add del mod ord">
          <ac:chgData name="Casey Sobecks" userId="2125034943959768" providerId="LiveId" clId="{9F5572B6-98AA-4372-99BC-AEB9687F9C68}" dt="2022-05-10T02:16:00.670" v="1681" actId="700"/>
          <ac:spMkLst>
            <pc:docMk/>
            <pc:sldMk cId="2357289946" sldId="379"/>
            <ac:spMk id="8" creationId="{8634A35D-774A-624F-F525-FC535F061FC8}"/>
          </ac:spMkLst>
        </pc:spChg>
        <pc:spChg chg="add del mod ord">
          <ac:chgData name="Casey Sobecks" userId="2125034943959768" providerId="LiveId" clId="{9F5572B6-98AA-4372-99BC-AEB9687F9C68}" dt="2022-05-10T02:16:00.670" v="1681" actId="700"/>
          <ac:spMkLst>
            <pc:docMk/>
            <pc:sldMk cId="2357289946" sldId="379"/>
            <ac:spMk id="9" creationId="{0F3B2D10-3CD7-CBCA-3ED2-8B861D5D08AE}"/>
          </ac:spMkLst>
        </pc:spChg>
        <pc:spChg chg="add mod ord">
          <ac:chgData name="Casey Sobecks" userId="2125034943959768" providerId="LiveId" clId="{9F5572B6-98AA-4372-99BC-AEB9687F9C68}" dt="2022-05-10T02:16:24.897" v="1709" actId="20577"/>
          <ac:spMkLst>
            <pc:docMk/>
            <pc:sldMk cId="2357289946" sldId="379"/>
            <ac:spMk id="10" creationId="{CD26C499-301A-1B11-9DA4-1887C2D35414}"/>
          </ac:spMkLst>
        </pc:spChg>
        <pc:spChg chg="add del mod ord">
          <ac:chgData name="Casey Sobecks" userId="2125034943959768" providerId="LiveId" clId="{9F5572B6-98AA-4372-99BC-AEB9687F9C68}" dt="2022-05-10T02:16:04.939" v="1683"/>
          <ac:spMkLst>
            <pc:docMk/>
            <pc:sldMk cId="2357289946" sldId="379"/>
            <ac:spMk id="11" creationId="{C64FAAD9-8D3F-D217-036C-1190C40C7322}"/>
          </ac:spMkLst>
        </pc:spChg>
        <pc:spChg chg="add mod ord">
          <ac:chgData name="Casey Sobecks" userId="2125034943959768" providerId="LiveId" clId="{9F5572B6-98AA-4372-99BC-AEB9687F9C68}" dt="2022-05-10T02:16:34.658" v="1732" actId="20577"/>
          <ac:spMkLst>
            <pc:docMk/>
            <pc:sldMk cId="2357289946" sldId="379"/>
            <ac:spMk id="12" creationId="{57C377AE-63A4-380C-E9CA-12FB2C0BDB77}"/>
          </ac:spMkLst>
        </pc:spChg>
        <pc:spChg chg="add mod ord">
          <ac:chgData name="Casey Sobecks" userId="2125034943959768" providerId="LiveId" clId="{9F5572B6-98AA-4372-99BC-AEB9687F9C68}" dt="2022-05-10T02:16:00.670" v="1681" actId="700"/>
          <ac:spMkLst>
            <pc:docMk/>
            <pc:sldMk cId="2357289946" sldId="379"/>
            <ac:spMk id="13" creationId="{F0BCF732-9B44-2A38-1C45-D64CAFC10548}"/>
          </ac:spMkLst>
        </pc:spChg>
        <pc:picChg chg="add del mod">
          <ac:chgData name="Casey Sobecks" userId="2125034943959768" providerId="LiveId" clId="{9F5572B6-98AA-4372-99BC-AEB9687F9C68}" dt="2022-05-10T02:16:07.008" v="1684" actId="478"/>
          <ac:picMkLst>
            <pc:docMk/>
            <pc:sldMk cId="2357289946" sldId="379"/>
            <ac:picMk id="5" creationId="{CBB7B698-E7C0-0953-4ECC-6A5AF243983C}"/>
          </ac:picMkLst>
        </pc:picChg>
        <pc:picChg chg="add mod">
          <ac:chgData name="Casey Sobecks" userId="2125034943959768" providerId="LiveId" clId="{9F5572B6-98AA-4372-99BC-AEB9687F9C68}" dt="2022-05-10T02:16:39.081" v="1734" actId="1076"/>
          <ac:picMkLst>
            <pc:docMk/>
            <pc:sldMk cId="2357289946" sldId="379"/>
            <ac:picMk id="7" creationId="{AFDCABB4-8016-A047-8782-8F23A2AE0951}"/>
          </ac:picMkLst>
        </pc:picChg>
        <pc:picChg chg="add mod">
          <ac:chgData name="Casey Sobecks" userId="2125034943959768" providerId="LiveId" clId="{9F5572B6-98AA-4372-99BC-AEB9687F9C68}" dt="2022-05-10T02:16:41.604" v="1735" actId="1076"/>
          <ac:picMkLst>
            <pc:docMk/>
            <pc:sldMk cId="2357289946" sldId="379"/>
            <ac:picMk id="14" creationId="{D7FFFEED-34DD-0D3E-3A2B-90C322293799}"/>
          </ac:picMkLst>
        </pc:picChg>
      </pc:sldChg>
      <pc:sldChg chg="addSp delSp modSp new mod modClrScheme modAnim chgLayout">
        <pc:chgData name="Casey Sobecks" userId="2125034943959768" providerId="LiveId" clId="{9F5572B6-98AA-4372-99BC-AEB9687F9C68}" dt="2022-05-10T02:38:06.316" v="2414" actId="1076"/>
        <pc:sldMkLst>
          <pc:docMk/>
          <pc:sldMk cId="1665833116" sldId="380"/>
        </pc:sldMkLst>
        <pc:spChg chg="del">
          <ac:chgData name="Casey Sobecks" userId="2125034943959768" providerId="LiveId" clId="{9F5572B6-98AA-4372-99BC-AEB9687F9C68}" dt="2022-05-10T02:16:55.434" v="1750" actId="700"/>
          <ac:spMkLst>
            <pc:docMk/>
            <pc:sldMk cId="1665833116" sldId="380"/>
            <ac:spMk id="2" creationId="{1DDFA27F-B3C3-4435-28B9-B4FEF32AB886}"/>
          </ac:spMkLst>
        </pc:spChg>
        <pc:spChg chg="del mod ord">
          <ac:chgData name="Casey Sobecks" userId="2125034943959768" providerId="LiveId" clId="{9F5572B6-98AA-4372-99BC-AEB9687F9C68}" dt="2022-05-10T02:16:55.434" v="1750" actId="700"/>
          <ac:spMkLst>
            <pc:docMk/>
            <pc:sldMk cId="1665833116" sldId="380"/>
            <ac:spMk id="3" creationId="{C35607AF-9157-3F30-7188-3E1B691F7D9C}"/>
          </ac:spMkLst>
        </pc:spChg>
        <pc:spChg chg="del">
          <ac:chgData name="Casey Sobecks" userId="2125034943959768" providerId="LiveId" clId="{9F5572B6-98AA-4372-99BC-AEB9687F9C68}" dt="2022-05-10T02:16:55.434" v="1750" actId="700"/>
          <ac:spMkLst>
            <pc:docMk/>
            <pc:sldMk cId="1665833116" sldId="380"/>
            <ac:spMk id="4" creationId="{830EAF5E-2E2C-08EB-6AC3-FA60F923094C}"/>
          </ac:spMkLst>
        </pc:spChg>
        <pc:spChg chg="del mod ord">
          <ac:chgData name="Casey Sobecks" userId="2125034943959768" providerId="LiveId" clId="{9F5572B6-98AA-4372-99BC-AEB9687F9C68}" dt="2022-05-10T02:16:55.434" v="1750" actId="700"/>
          <ac:spMkLst>
            <pc:docMk/>
            <pc:sldMk cId="1665833116" sldId="380"/>
            <ac:spMk id="5" creationId="{81B61D50-2F9A-F871-FCBA-9DC50771F365}"/>
          </ac:spMkLst>
        </pc:spChg>
        <pc:spChg chg="mod ord">
          <ac:chgData name="Casey Sobecks" userId="2125034943959768" providerId="LiveId" clId="{9F5572B6-98AA-4372-99BC-AEB9687F9C68}" dt="2022-05-10T02:16:55.434" v="1750" actId="700"/>
          <ac:spMkLst>
            <pc:docMk/>
            <pc:sldMk cId="1665833116" sldId="380"/>
            <ac:spMk id="6" creationId="{59D9F337-6098-3FE3-227E-7971D1460E26}"/>
          </ac:spMkLst>
        </pc:spChg>
        <pc:spChg chg="add mod ord">
          <ac:chgData name="Casey Sobecks" userId="2125034943959768" providerId="LiveId" clId="{9F5572B6-98AA-4372-99BC-AEB9687F9C68}" dt="2022-05-10T02:18:58.354" v="1900" actId="20577"/>
          <ac:spMkLst>
            <pc:docMk/>
            <pc:sldMk cId="1665833116" sldId="380"/>
            <ac:spMk id="7" creationId="{D4ABBA11-612B-A0AE-616C-F8AB0BE8D240}"/>
          </ac:spMkLst>
        </pc:spChg>
        <pc:spChg chg="add del mod ord">
          <ac:chgData name="Casey Sobecks" userId="2125034943959768" providerId="LiveId" clId="{9F5572B6-98AA-4372-99BC-AEB9687F9C68}" dt="2022-05-10T02:17:58.135" v="1815"/>
          <ac:spMkLst>
            <pc:docMk/>
            <pc:sldMk cId="1665833116" sldId="380"/>
            <ac:spMk id="8" creationId="{913B06E5-C33E-0CAB-FEDE-4B79A32A8FAF}"/>
          </ac:spMkLst>
        </pc:spChg>
        <pc:graphicFrameChg chg="add mod">
          <ac:chgData name="Casey Sobecks" userId="2125034943959768" providerId="LiveId" clId="{9F5572B6-98AA-4372-99BC-AEB9687F9C68}" dt="2022-05-10T02:38:06.316" v="2414" actId="1076"/>
          <ac:graphicFrameMkLst>
            <pc:docMk/>
            <pc:sldMk cId="1665833116" sldId="380"/>
            <ac:graphicFrameMk id="12" creationId="{39FF1549-1B7B-688E-BECC-DEEB31227FBE}"/>
          </ac:graphicFrameMkLst>
        </pc:graphicFrameChg>
        <pc:picChg chg="add mod">
          <ac:chgData name="Casey Sobecks" userId="2125034943959768" providerId="LiveId" clId="{9F5572B6-98AA-4372-99BC-AEB9687F9C68}" dt="2022-05-10T02:18:38.675" v="1882" actId="1076"/>
          <ac:picMkLst>
            <pc:docMk/>
            <pc:sldMk cId="1665833116" sldId="380"/>
            <ac:picMk id="10" creationId="{26023E3C-C0AE-9D12-8187-CAFE59CD11E0}"/>
          </ac:picMkLst>
        </pc:picChg>
        <pc:picChg chg="add mod">
          <ac:chgData name="Casey Sobecks" userId="2125034943959768" providerId="LiveId" clId="{9F5572B6-98AA-4372-99BC-AEB9687F9C68}" dt="2022-05-10T02:18:32.172" v="1879" actId="1076"/>
          <ac:picMkLst>
            <pc:docMk/>
            <pc:sldMk cId="1665833116" sldId="380"/>
            <ac:picMk id="11" creationId="{A721EB2C-B232-4559-CE68-F50285F6CC21}"/>
          </ac:picMkLst>
        </pc:picChg>
      </pc:sldChg>
      <pc:sldChg chg="addSp delSp modSp new mod chgLayout">
        <pc:chgData name="Casey Sobecks" userId="2125034943959768" providerId="LiveId" clId="{9F5572B6-98AA-4372-99BC-AEB9687F9C68}" dt="2022-05-10T02:19:17.117" v="1912" actId="20577"/>
        <pc:sldMkLst>
          <pc:docMk/>
          <pc:sldMk cId="205782211" sldId="381"/>
        </pc:sldMkLst>
        <pc:spChg chg="del mod ord">
          <ac:chgData name="Casey Sobecks" userId="2125034943959768" providerId="LiveId" clId="{9F5572B6-98AA-4372-99BC-AEB9687F9C68}" dt="2022-05-10T02:19:14.962" v="1902" actId="700"/>
          <ac:spMkLst>
            <pc:docMk/>
            <pc:sldMk cId="205782211" sldId="381"/>
            <ac:spMk id="2" creationId="{2918E44F-E344-9897-4389-F3EB70B1519E}"/>
          </ac:spMkLst>
        </pc:spChg>
        <pc:spChg chg="del">
          <ac:chgData name="Casey Sobecks" userId="2125034943959768" providerId="LiveId" clId="{9F5572B6-98AA-4372-99BC-AEB9687F9C68}" dt="2022-05-10T02:19:14.962" v="1902" actId="700"/>
          <ac:spMkLst>
            <pc:docMk/>
            <pc:sldMk cId="205782211" sldId="381"/>
            <ac:spMk id="3" creationId="{DEA04B4F-1CD4-D582-EF8B-3575EA7BF71B}"/>
          </ac:spMkLst>
        </pc:spChg>
        <pc:spChg chg="del mod ord">
          <ac:chgData name="Casey Sobecks" userId="2125034943959768" providerId="LiveId" clId="{9F5572B6-98AA-4372-99BC-AEB9687F9C68}" dt="2022-05-10T02:19:14.962" v="1902" actId="700"/>
          <ac:spMkLst>
            <pc:docMk/>
            <pc:sldMk cId="205782211" sldId="381"/>
            <ac:spMk id="4" creationId="{FAB722BB-F0C7-96F8-8AAE-CFF74E845852}"/>
          </ac:spMkLst>
        </pc:spChg>
        <pc:spChg chg="add mod ord">
          <ac:chgData name="Casey Sobecks" userId="2125034943959768" providerId="LiveId" clId="{9F5572B6-98AA-4372-99BC-AEB9687F9C68}" dt="2022-05-10T02:19:17.117" v="1912" actId="20577"/>
          <ac:spMkLst>
            <pc:docMk/>
            <pc:sldMk cId="205782211" sldId="381"/>
            <ac:spMk id="5" creationId="{424FFDC4-94E6-3842-8579-A4F23F80A571}"/>
          </ac:spMkLst>
        </pc:spChg>
        <pc:spChg chg="add mod ord">
          <ac:chgData name="Casey Sobecks" userId="2125034943959768" providerId="LiveId" clId="{9F5572B6-98AA-4372-99BC-AEB9687F9C68}" dt="2022-05-10T02:19:14.962" v="1902" actId="700"/>
          <ac:spMkLst>
            <pc:docMk/>
            <pc:sldMk cId="205782211" sldId="381"/>
            <ac:spMk id="6" creationId="{0D386A8B-1EC1-0797-C27C-A896D2D2BE9C}"/>
          </ac:spMkLst>
        </pc:spChg>
      </pc:sldChg>
      <pc:sldChg chg="addSp delSp modSp new mod modClrScheme chgLayout">
        <pc:chgData name="Casey Sobecks" userId="2125034943959768" providerId="LiveId" clId="{9F5572B6-98AA-4372-99BC-AEB9687F9C68}" dt="2022-05-10T02:38:17.198" v="2447" actId="20577"/>
        <pc:sldMkLst>
          <pc:docMk/>
          <pc:sldMk cId="2221016372" sldId="382"/>
        </pc:sldMkLst>
        <pc:spChg chg="del mod ord">
          <ac:chgData name="Casey Sobecks" userId="2125034943959768" providerId="LiveId" clId="{9F5572B6-98AA-4372-99BC-AEB9687F9C68}" dt="2022-05-10T02:34:21.149" v="2057" actId="700"/>
          <ac:spMkLst>
            <pc:docMk/>
            <pc:sldMk cId="2221016372" sldId="382"/>
            <ac:spMk id="2" creationId="{F0B1FBD4-CE27-5D6E-FA9C-36354F05E544}"/>
          </ac:spMkLst>
        </pc:spChg>
        <pc:spChg chg="del">
          <ac:chgData name="Casey Sobecks" userId="2125034943959768" providerId="LiveId" clId="{9F5572B6-98AA-4372-99BC-AEB9687F9C68}" dt="2022-05-10T02:34:21.149" v="2057" actId="700"/>
          <ac:spMkLst>
            <pc:docMk/>
            <pc:sldMk cId="2221016372" sldId="382"/>
            <ac:spMk id="3" creationId="{CB03BFFA-69E5-1DCF-E617-A71FAFE80AE5}"/>
          </ac:spMkLst>
        </pc:spChg>
        <pc:spChg chg="del mod ord">
          <ac:chgData name="Casey Sobecks" userId="2125034943959768" providerId="LiveId" clId="{9F5572B6-98AA-4372-99BC-AEB9687F9C68}" dt="2022-05-10T02:34:21.149" v="2057" actId="700"/>
          <ac:spMkLst>
            <pc:docMk/>
            <pc:sldMk cId="2221016372" sldId="382"/>
            <ac:spMk id="4" creationId="{6A8C8704-E514-0103-954A-D01B0D48E4A0}"/>
          </ac:spMkLst>
        </pc:spChg>
        <pc:spChg chg="add mod ord">
          <ac:chgData name="Casey Sobecks" userId="2125034943959768" providerId="LiveId" clId="{9F5572B6-98AA-4372-99BC-AEB9687F9C68}" dt="2022-05-10T02:34:25.436" v="2069" actId="20577"/>
          <ac:spMkLst>
            <pc:docMk/>
            <pc:sldMk cId="2221016372" sldId="382"/>
            <ac:spMk id="5" creationId="{444A746B-A9CE-355E-565B-FB1FBEE0727F}"/>
          </ac:spMkLst>
        </pc:spChg>
        <pc:spChg chg="add mod ord">
          <ac:chgData name="Casey Sobecks" userId="2125034943959768" providerId="LiveId" clId="{9F5572B6-98AA-4372-99BC-AEB9687F9C68}" dt="2022-05-10T02:38:17.198" v="2447" actId="20577"/>
          <ac:spMkLst>
            <pc:docMk/>
            <pc:sldMk cId="2221016372" sldId="382"/>
            <ac:spMk id="6" creationId="{11726B53-7B0C-5E86-B31D-5FAE0EBF1FCC}"/>
          </ac:spMkLst>
        </pc:spChg>
      </pc:sldChg>
    </pc:docChg>
  </pc:docChgLst>
  <pc:docChgLst>
    <pc:chgData name="Casey Sobecks" userId="2125034943959768" providerId="LiveId" clId="{6AEE704E-D953-4C1C-B7D2-A26E21772152}"/>
    <pc:docChg chg="custSel addSld modSld modSection">
      <pc:chgData name="Casey Sobecks" userId="2125034943959768" providerId="LiveId" clId="{6AEE704E-D953-4C1C-B7D2-A26E21772152}" dt="2022-05-10T12:23:57.211" v="176" actId="20577"/>
      <pc:docMkLst>
        <pc:docMk/>
      </pc:docMkLst>
      <pc:sldChg chg="delSp mod">
        <pc:chgData name="Casey Sobecks" userId="2125034943959768" providerId="LiveId" clId="{6AEE704E-D953-4C1C-B7D2-A26E21772152}" dt="2022-05-10T12:06:53.090" v="0" actId="478"/>
        <pc:sldMkLst>
          <pc:docMk/>
          <pc:sldMk cId="1086967024" sldId="370"/>
        </pc:sldMkLst>
        <pc:graphicFrameChg chg="del">
          <ac:chgData name="Casey Sobecks" userId="2125034943959768" providerId="LiveId" clId="{6AEE704E-D953-4C1C-B7D2-A26E21772152}" dt="2022-05-10T12:06:53.090" v="0" actId="478"/>
          <ac:graphicFrameMkLst>
            <pc:docMk/>
            <pc:sldMk cId="1086967024" sldId="370"/>
            <ac:graphicFrameMk id="6" creationId="{79DEAE7E-986D-B9CD-DC54-E62D9D57A5DA}"/>
          </ac:graphicFrameMkLst>
        </pc:graphicFrameChg>
      </pc:sldChg>
      <pc:sldChg chg="delSp mod">
        <pc:chgData name="Casey Sobecks" userId="2125034943959768" providerId="LiveId" clId="{6AEE704E-D953-4C1C-B7D2-A26E21772152}" dt="2022-05-10T12:06:59.899" v="1" actId="478"/>
        <pc:sldMkLst>
          <pc:docMk/>
          <pc:sldMk cId="3611671926" sldId="373"/>
        </pc:sldMkLst>
        <pc:graphicFrameChg chg="del">
          <ac:chgData name="Casey Sobecks" userId="2125034943959768" providerId="LiveId" clId="{6AEE704E-D953-4C1C-B7D2-A26E21772152}" dt="2022-05-10T12:06:59.899" v="1" actId="478"/>
          <ac:graphicFrameMkLst>
            <pc:docMk/>
            <pc:sldMk cId="3611671926" sldId="373"/>
            <ac:graphicFrameMk id="6" creationId="{79DEAE7E-986D-B9CD-DC54-E62D9D57A5DA}"/>
          </ac:graphicFrameMkLst>
        </pc:graphicFrameChg>
      </pc:sldChg>
      <pc:sldChg chg="delSp mod">
        <pc:chgData name="Casey Sobecks" userId="2125034943959768" providerId="LiveId" clId="{6AEE704E-D953-4C1C-B7D2-A26E21772152}" dt="2022-05-10T12:07:08.647" v="2" actId="478"/>
        <pc:sldMkLst>
          <pc:docMk/>
          <pc:sldMk cId="1808411261" sldId="374"/>
        </pc:sldMkLst>
        <pc:graphicFrameChg chg="del">
          <ac:chgData name="Casey Sobecks" userId="2125034943959768" providerId="LiveId" clId="{6AEE704E-D953-4C1C-B7D2-A26E21772152}" dt="2022-05-10T12:07:08.647" v="2" actId="478"/>
          <ac:graphicFrameMkLst>
            <pc:docMk/>
            <pc:sldMk cId="1808411261" sldId="374"/>
            <ac:graphicFrameMk id="8" creationId="{F19B2975-A878-7019-F99D-844EA0964432}"/>
          </ac:graphicFrameMkLst>
        </pc:graphicFrameChg>
      </pc:sldChg>
      <pc:sldChg chg="delSp mod">
        <pc:chgData name="Casey Sobecks" userId="2125034943959768" providerId="LiveId" clId="{6AEE704E-D953-4C1C-B7D2-A26E21772152}" dt="2022-05-10T12:20:06.507" v="146" actId="478"/>
        <pc:sldMkLst>
          <pc:docMk/>
          <pc:sldMk cId="3434523562" sldId="377"/>
        </pc:sldMkLst>
        <pc:graphicFrameChg chg="del">
          <ac:chgData name="Casey Sobecks" userId="2125034943959768" providerId="LiveId" clId="{6AEE704E-D953-4C1C-B7D2-A26E21772152}" dt="2022-05-10T12:20:06.507" v="146" actId="478"/>
          <ac:graphicFrameMkLst>
            <pc:docMk/>
            <pc:sldMk cId="3434523562" sldId="377"/>
            <ac:graphicFrameMk id="12" creationId="{E7E89589-2198-64EA-645A-AB48B8C8F4C4}"/>
          </ac:graphicFrameMkLst>
        </pc:graphicFrameChg>
      </pc:sldChg>
      <pc:sldChg chg="delSp mod">
        <pc:chgData name="Casey Sobecks" userId="2125034943959768" providerId="LiveId" clId="{6AEE704E-D953-4C1C-B7D2-A26E21772152}" dt="2022-05-10T12:19:57.456" v="145" actId="478"/>
        <pc:sldMkLst>
          <pc:docMk/>
          <pc:sldMk cId="1665833116" sldId="380"/>
        </pc:sldMkLst>
        <pc:graphicFrameChg chg="del">
          <ac:chgData name="Casey Sobecks" userId="2125034943959768" providerId="LiveId" clId="{6AEE704E-D953-4C1C-B7D2-A26E21772152}" dt="2022-05-10T12:19:57.456" v="145" actId="478"/>
          <ac:graphicFrameMkLst>
            <pc:docMk/>
            <pc:sldMk cId="1665833116" sldId="380"/>
            <ac:graphicFrameMk id="12" creationId="{39FF1549-1B7B-688E-BECC-DEEB31227FBE}"/>
          </ac:graphicFrameMkLst>
        </pc:graphicFrameChg>
      </pc:sldChg>
      <pc:sldChg chg="addSp delSp modSp new mod modClrScheme chgLayout">
        <pc:chgData name="Casey Sobecks" userId="2125034943959768" providerId="LiveId" clId="{6AEE704E-D953-4C1C-B7D2-A26E21772152}" dt="2022-05-10T12:23:57.211" v="176" actId="20577"/>
        <pc:sldMkLst>
          <pc:docMk/>
          <pc:sldMk cId="1643863112" sldId="383"/>
        </pc:sldMkLst>
        <pc:spChg chg="del mod ord">
          <ac:chgData name="Casey Sobecks" userId="2125034943959768" providerId="LiveId" clId="{6AEE704E-D953-4C1C-B7D2-A26E21772152}" dt="2022-05-10T12:17:57.055" v="4" actId="700"/>
          <ac:spMkLst>
            <pc:docMk/>
            <pc:sldMk cId="1643863112" sldId="383"/>
            <ac:spMk id="2" creationId="{1465B789-5678-CF0B-4B47-55D0E506A2C8}"/>
          </ac:spMkLst>
        </pc:spChg>
        <pc:spChg chg="del mod ord">
          <ac:chgData name="Casey Sobecks" userId="2125034943959768" providerId="LiveId" clId="{6AEE704E-D953-4C1C-B7D2-A26E21772152}" dt="2022-05-10T12:17:57.055" v="4" actId="700"/>
          <ac:spMkLst>
            <pc:docMk/>
            <pc:sldMk cId="1643863112" sldId="383"/>
            <ac:spMk id="3" creationId="{91A65DBB-2DEA-78DC-7881-05A3A21B3E51}"/>
          </ac:spMkLst>
        </pc:spChg>
        <pc:spChg chg="add mod ord">
          <ac:chgData name="Casey Sobecks" userId="2125034943959768" providerId="LiveId" clId="{6AEE704E-D953-4C1C-B7D2-A26E21772152}" dt="2022-05-10T12:17:59.900" v="12" actId="20577"/>
          <ac:spMkLst>
            <pc:docMk/>
            <pc:sldMk cId="1643863112" sldId="383"/>
            <ac:spMk id="4" creationId="{DBBF396D-5606-BFC4-9012-91574E0EFF2E}"/>
          </ac:spMkLst>
        </pc:spChg>
        <pc:spChg chg="add mod ord">
          <ac:chgData name="Casey Sobecks" userId="2125034943959768" providerId="LiveId" clId="{6AEE704E-D953-4C1C-B7D2-A26E21772152}" dt="2022-05-10T12:23:57.211" v="176" actId="20577"/>
          <ac:spMkLst>
            <pc:docMk/>
            <pc:sldMk cId="1643863112" sldId="383"/>
            <ac:spMk id="5" creationId="{83246DFE-9ECC-D424-7B93-A537E79BEC4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EC380E-B418-40CC-B1F9-D7A3A8EF87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46818-EC35-44AF-86C1-8B6A913774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102B4-56F3-4E57-8D3B-775DDAAADE32}" type="datetimeFigureOut">
              <a:rPr lang="en-US" smtClean="0">
                <a:latin typeface="Arial Nova" panose="020B0504020202020204" pitchFamily="34" charset="0"/>
              </a:rPr>
              <a:t>5/10/2022</a:t>
            </a:fld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4B854-7724-49DC-BD7C-039B06840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066C0-EAEC-4054-A124-EC0C296853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7AD0A-559A-4763-A4C2-AE13DFA879B2}" type="slidenum">
              <a:rPr lang="en-US" smtClean="0">
                <a:latin typeface="Arial Nova" panose="020B0504020202020204" pitchFamily="34" charset="0"/>
              </a:rPr>
              <a:t>‹#›</a:t>
            </a:fld>
            <a:endParaRPr lang="en-US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433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2221" y="892147"/>
            <a:ext cx="4513557" cy="253887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3653292"/>
            <a:ext cx="6399213" cy="494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AEF9C3-6622-46D8-B52F-444C04EEEB6C}"/>
              </a:ext>
            </a:extLst>
          </p:cNvPr>
          <p:cNvSpPr>
            <a:spLocks noChangeAspect="1"/>
          </p:cNvSpPr>
          <p:nvPr/>
        </p:nvSpPr>
        <p:spPr>
          <a:xfrm>
            <a:off x="0" y="219019"/>
            <a:ext cx="6857999" cy="515594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5AE1D029-3359-4019-AE1E-E2DFB10D456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48189" y="363344"/>
            <a:ext cx="970075" cy="217635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1435F426-ED13-4CA8-AEE5-ED5A3AB6FE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DA63481C-9A34-4F9A-9EFA-445053B975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EFB07273-CCEA-4154-B732-80E95F37B4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28021" y="254365"/>
            <a:ext cx="1808276" cy="458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fld id="{4C43107C-0EFE-49AA-96DD-13AB464531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14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144" userDrawn="1">
          <p15:clr>
            <a:srgbClr val="F26B43"/>
          </p15:clr>
        </p15:guide>
        <p15:guide id="2" pos="4176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The H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2ED1D7-4803-4C4A-9965-3B1634644815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2366" t="21034" r="6964" b="2460"/>
          <a:stretch/>
        </p:blipFill>
        <p:spPr>
          <a:xfrm>
            <a:off x="0" y="2"/>
            <a:ext cx="12198096" cy="68579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457201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969303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51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-1"/>
            <a:ext cx="6096000" cy="611555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1A07FCD8-3BB1-4FF9-A3B5-7C203A60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05104F7-00AD-4F64-874E-304171A4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9B1989F-4896-4364-B631-428DE2B7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547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4547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D760A07-345B-40F2-B8C0-6C66BB4C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7B40D33-171A-4D6F-AC92-C54E722F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FAB2FE1A-CC7E-4520-92C6-384EC2F0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4DB656-2AD3-4B6D-B912-AA14E43934E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A2B702E1-95B6-4EC2-9232-1A178B938F6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>
              <a:extLst>
                <a:ext uri="{FF2B5EF4-FFF2-40B4-BE49-F238E27FC236}">
                  <a16:creationId xmlns:a16="http://schemas.microsoft.com/office/drawing/2014/main" id="{9CEE6628-1386-4A0C-BAFF-931C89F3C0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92B6B725-8893-4D4A-814B-E6809FB6FE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EA4F30E0-A25B-4F95-AB11-7478B8BDBD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A9D0E8A-079C-469C-8EFD-E5B886491A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12775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F062795-CA06-4DC5-8E36-E1CCB2360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1561DC46-605C-45B1-B99A-70446236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7B995BD6-CFF3-4E17-8ED0-5D87EFF6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AF16959D-9AE7-4935-A4C3-FABF62F2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2743C078-638D-46A7-9156-199899A3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2083A4D7-C72A-44AE-89CA-8687C3F0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6A660581-A64E-4983-8D6C-F96F89E7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F8F2701F-D63A-4BC7-B67D-E3D34B11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D952F882-7811-40A1-A211-934FAF36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983403D-46E0-49C1-8379-5F44BC70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8F40A6D-8084-4FCA-B313-F4BDA53F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AF78E67F-46D6-4034-ABF3-1AD6D893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0" y="4145288"/>
            <a:ext cx="4651709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2050CB8-5B0E-42E7-AABF-5763E53C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F0EFEA0-DAF3-47EC-9DE0-D606B4AA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F61F12E-A586-40EC-8CF8-0BD1FC3F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1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46EEE9D9-DFB0-4C9C-B0FF-9831F815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2C8441A0-3B15-4E6F-9AB7-67B5208F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1751C83-81CC-4BF3-B02E-DF0434AC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8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2794AFA-4542-4B40-852C-C0435B4E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19A53203-4FF6-4A23-87EF-91ED86C7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0A0F888-6943-4E94-8967-1DD989001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EFA9863-B948-410F-9E5B-DC7870DD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9929FA-C903-47F5-A405-13D0D233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655CD01-A4DC-4E0A-891D-A6E2A5AF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Mascot Sta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E04991-562A-4DE2-A5BA-5C3B26CEC3B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1334" t="15157" r="6588" b="15372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6096000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560842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8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14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5B91D6B-039D-4776-A018-E4C8E37C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EBB6EBA-D05D-4768-BAD9-4F05D59F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BC586CD-FC15-4C65-8D1E-00942736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EA63C74F-5523-4238-97A1-1F2B760B7B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BDF5AFE-C389-46E9-B604-F41D844BA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66962A50-E982-46D9-B35F-153F8654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54EF557E-4158-4ADF-BDFE-B315ACFB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C65FD3E4-3477-4CF8-A652-E4898343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67BAC002-60CA-49B0-B1F3-97EC3997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6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9C1CE7AD-702A-4C7D-AA79-8290CAA0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085011CE-E16C-431C-A5CE-5827B64F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7F871542-871F-4050-9C93-F8FD7D51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A913D2-AE7C-478F-91D3-D5ECA28FF02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DA35-C08F-436B-BC32-7110CBB3E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945E-AC2B-4A62-9F16-0BBE7FEA2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3953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65358-983C-4BDA-AB6F-1D3D27E6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F6995-9A6F-4981-AD39-FB3586410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72AF9-0574-452D-A73D-C4BFC634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200BFC6-9C4C-484B-A921-26EED00DEED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155F912A-9658-4414-BF3D-F89E0B9FCC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0CE32F48-4DF3-4316-85C7-288369BED7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9D3219A-E4F4-461E-B419-3AE300FE56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0B7C54A4-3403-4FA1-BA1F-50742A33EA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7221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CF10B-9379-41FE-9379-4E3AA50021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199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F0462-A8D2-44F0-A70F-182C81B48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61CB7-7AC1-488A-9B0D-4B29F833F9F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3954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E850B-D4BC-4AF1-AD73-E08A69A50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3954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FE2D7E-371A-4AF4-B3B2-93B34B48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42726-97EC-4182-8422-C2ED09370B3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5531A1-730B-42D7-AD0E-0815807D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A2204-7C86-4079-B858-269E18C1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E224D003-7846-428C-84EA-7CF03D61BE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>
              <a:extLst>
                <a:ext uri="{FF2B5EF4-FFF2-40B4-BE49-F238E27FC236}">
                  <a16:creationId xmlns:a16="http://schemas.microsoft.com/office/drawing/2014/main" id="{CD05AEBF-A4F6-494E-B7BA-8CFBE3AA1BE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8035AD82-9079-47AD-83C2-C525976772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A5B921C8-C9F5-48B4-AD8A-AA760ED42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551EB664-ABAB-4DFC-B59B-7B8D04842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73221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itle 16">
            <a:extLst>
              <a:ext uri="{FF2B5EF4-FFF2-40B4-BE49-F238E27FC236}">
                <a16:creationId xmlns:a16="http://schemas.microsoft.com/office/drawing/2014/main" id="{0D271676-1150-4616-93E4-C506F224F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8581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787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A79913-CD4A-4DB3-A3C6-FE1D03C98A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C74F1-443C-4038-A516-48064F801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EFF89-71B9-4B44-BF45-E5CEADE2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337-777C-478F-BB37-379719107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5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lIns="274320" anchor="ctr"/>
          <a:lstStyle>
            <a:lvl1pPr marL="0" indent="0" algn="l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16265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</a:t>
            </a:r>
          </a:p>
        </p:txBody>
      </p:sp>
    </p:spTree>
    <p:extLst>
      <p:ext uri="{BB962C8B-B14F-4D97-AF65-F5344CB8AC3E}">
        <p14:creationId xmlns:p14="http://schemas.microsoft.com/office/powerpoint/2010/main" val="3253299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838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94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3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6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5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69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6253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8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rIns="457200" anchor="ctr"/>
          <a:lstStyle>
            <a:lvl1pPr marL="0" indent="0" algn="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30227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483864"/>
            <a:ext cx="2944368" cy="33734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1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90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483864"/>
            <a:ext cx="60274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4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483864"/>
            <a:ext cx="9110472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1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49250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0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2284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3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6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93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3"/>
            <a:ext cx="2661855" cy="1797998"/>
            <a:chOff x="-2931" y="-4852"/>
            <a:chExt cx="17157" cy="11589"/>
          </a:xfrm>
        </p:grpSpPr>
        <p:sp>
          <p:nvSpPr>
            <p:cNvPr id="26" name="T fill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25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6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1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978574"/>
            <a:ext cx="3446944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3857988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978574"/>
            <a:ext cx="3394780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978574"/>
            <a:ext cx="5106436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4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Grids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Bar</a:t>
            </a:r>
          </a:p>
        </p:txBody>
      </p:sp>
    </p:spTree>
    <p:extLst>
      <p:ext uri="{BB962C8B-B14F-4D97-AF65-F5344CB8AC3E}">
        <p14:creationId xmlns:p14="http://schemas.microsoft.com/office/powerpoint/2010/main" val="2157115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376F4E-3D45-4916-8924-485476FFC0C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8450B4E7-243B-4B51-8CA4-14B7140F7B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>
              <a:extLst>
                <a:ext uri="{FF2B5EF4-FFF2-40B4-BE49-F238E27FC236}">
                  <a16:creationId xmlns:a16="http://schemas.microsoft.com/office/drawing/2014/main" id="{E20011EA-1534-4444-90E0-1BFF0E5CD90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E083D8DC-CAE6-40FE-A2B8-5453B67B6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04910BEC-A91C-47F4-A14D-6A8BCCEB64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D158326-3AD0-4269-8A83-87D0CC53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F035C54-3CF5-4159-ABE0-FD63B8F5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C8293B0-577D-467E-9C7F-5282AA5EDA8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2E8B6D-BFD1-4837-BF2C-0E8E712A98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5D904B3E-9354-4908-ACD5-1C4E07B07FC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>
              <a:extLst>
                <a:ext uri="{FF2B5EF4-FFF2-40B4-BE49-F238E27FC236}">
                  <a16:creationId xmlns:a16="http://schemas.microsoft.com/office/drawing/2014/main" id="{7AF0F701-2896-4986-9820-5A1A6B589E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0A8672C3-7D6C-481F-97D7-4F2F26B8B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3D474DBB-B351-45B1-A719-101AF5ECE5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9906FF7-C576-4286-8C4B-3F53F071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26C2A94-53CE-486F-9975-8669EB59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141FE45-4DB9-4E2A-B7DA-CCED0E8769A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6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9F63F7-AB47-4FE8-9218-EFAB6F8A1EB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5691646-BA24-48AD-8195-8884118546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>
              <a:extLst>
                <a:ext uri="{FF2B5EF4-FFF2-40B4-BE49-F238E27FC236}">
                  <a16:creationId xmlns:a16="http://schemas.microsoft.com/office/drawing/2014/main" id="{39F8BA29-C988-4174-A6B5-C1D492A380C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54933C59-8044-45AE-B783-BB15A1255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9E8464D9-793C-43B1-90B0-79D0BEFD7D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472ADD2-6B58-46FA-AEC0-5FE1F1F9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5A337B0-0DD4-492B-B84B-42ED51B6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FB9D316-28B6-42F9-931B-3A6A99DF56B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6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2120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2121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C863A4-EE11-4B90-A410-0E6C4399725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2E42F2BB-757A-4B21-8C42-0954D98D70E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>
              <a:extLst>
                <a:ext uri="{FF2B5EF4-FFF2-40B4-BE49-F238E27FC236}">
                  <a16:creationId xmlns:a16="http://schemas.microsoft.com/office/drawing/2014/main" id="{F5FA3AD2-D6DF-46CC-A422-E9BECB02217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C22C1BBF-2CA3-4F62-A3BF-98D591A36C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843CC844-0DC6-4D42-A507-75E396D93F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717A7FB-FE47-48AF-8FD9-40A0077B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8245921-DA8B-43E3-BF36-47125F63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88CB8D8-C86C-4EF1-95D0-B8E47851A316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1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4F48C5-8CA6-45CE-AF3D-9CFD67D8C0E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C978CF0-E52C-4277-AB74-5D9D5C9D441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D1A3E314-6933-48CE-B500-9486ED1F0B1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E17FF85F-787C-43A9-A3D6-4BBE8DA20F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354A1A1-4062-4CE3-88BF-220CA2E896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392D6670-0FC0-468C-9F89-B66AC86A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8F39B5B-F4F0-401B-8A3E-55D0A840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4AF7E0A5-DA31-42F7-A72B-B0C1563A51EB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8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Reve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 dirty="0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2"/>
            <a:ext cx="2661854" cy="1797997"/>
            <a:chOff x="-2931" y="-4852"/>
            <a:chExt cx="17157" cy="11589"/>
          </a:xfrm>
        </p:grpSpPr>
        <p:sp>
          <p:nvSpPr>
            <p:cNvPr id="26" name="T fill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700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60EDC4-C80E-434A-A358-9BDF4DBE08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76E3F749-E73D-46BE-BDEA-57E7CEDDFB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>
              <a:extLst>
                <a:ext uri="{FF2B5EF4-FFF2-40B4-BE49-F238E27FC236}">
                  <a16:creationId xmlns:a16="http://schemas.microsoft.com/office/drawing/2014/main" id="{6971537F-ED2D-4FED-A935-38A5A599E0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F3C1504-8352-4AB9-8334-6D223B4737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B045C84F-654A-4D68-9957-D9114D49CB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4540BEB-3E5A-4C9C-9AE4-1357930E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C4D720C-2F7A-4EA8-9862-BD2803B6FA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53DA30D9-F729-40A4-B2AE-42A471E14192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112123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FCF4C9-4ACF-46F8-9898-6CE05A6D9564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UTK Horiz_R">
            <a:extLst>
              <a:ext uri="{FF2B5EF4-FFF2-40B4-BE49-F238E27FC236}">
                <a16:creationId xmlns:a16="http://schemas.microsoft.com/office/drawing/2014/main" id="{BE78D9A0-9DB0-4F91-8C53-162EFC6011D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4" name="T fill">
              <a:extLst>
                <a:ext uri="{FF2B5EF4-FFF2-40B4-BE49-F238E27FC236}">
                  <a16:creationId xmlns:a16="http://schemas.microsoft.com/office/drawing/2014/main" id="{585A59A7-DBA8-4B0C-B027-54CCDCF60C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Type">
              <a:extLst>
                <a:ext uri="{FF2B5EF4-FFF2-40B4-BE49-F238E27FC236}">
                  <a16:creationId xmlns:a16="http://schemas.microsoft.com/office/drawing/2014/main" id="{056A50EA-4280-4D8B-B6A4-EA82655437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Power T">
              <a:extLst>
                <a:ext uri="{FF2B5EF4-FFF2-40B4-BE49-F238E27FC236}">
                  <a16:creationId xmlns:a16="http://schemas.microsoft.com/office/drawing/2014/main" id="{20217520-4813-41F6-82F7-A8A023052A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3A808F4A-B2FF-47D2-BC3D-20F720096A2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43E3EB0A-D179-42AB-87ED-5682E398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0CCF4881-751C-4EFF-97C7-FD0FD091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E45C44-80D6-4D55-B880-DFC0555C018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538FF815-D98E-4487-BAE0-6039BA79AD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>
              <a:extLst>
                <a:ext uri="{FF2B5EF4-FFF2-40B4-BE49-F238E27FC236}">
                  <a16:creationId xmlns:a16="http://schemas.microsoft.com/office/drawing/2014/main" id="{EF5D0898-3836-427A-847E-4EC3F35F71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Type">
              <a:extLst>
                <a:ext uri="{FF2B5EF4-FFF2-40B4-BE49-F238E27FC236}">
                  <a16:creationId xmlns:a16="http://schemas.microsoft.com/office/drawing/2014/main" id="{6985D7EA-069D-410B-8B2A-E9442EE127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Power T">
              <a:extLst>
                <a:ext uri="{FF2B5EF4-FFF2-40B4-BE49-F238E27FC236}">
                  <a16:creationId xmlns:a16="http://schemas.microsoft.com/office/drawing/2014/main" id="{919E65CD-5CAA-4C10-A684-97495ED96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809F3AA7-0966-4A75-88DA-7A8C7D5905B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619A0BE7-43B0-4D14-B481-BA5D8EFE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62E42A51-C863-419E-9AC3-5E27D8ED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114228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557114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74D8F1-F965-42A1-BFD5-F9438B3A996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UTK Horiz_R">
            <a:extLst>
              <a:ext uri="{FF2B5EF4-FFF2-40B4-BE49-F238E27FC236}">
                <a16:creationId xmlns:a16="http://schemas.microsoft.com/office/drawing/2014/main" id="{B2994425-7E76-4397-BF62-BEC983CD761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40" name="T fill">
              <a:extLst>
                <a:ext uri="{FF2B5EF4-FFF2-40B4-BE49-F238E27FC236}">
                  <a16:creationId xmlns:a16="http://schemas.microsoft.com/office/drawing/2014/main" id="{6B24C090-578F-48DB-858A-4DC8C5D4FB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Type">
              <a:extLst>
                <a:ext uri="{FF2B5EF4-FFF2-40B4-BE49-F238E27FC236}">
                  <a16:creationId xmlns:a16="http://schemas.microsoft.com/office/drawing/2014/main" id="{E809F2BD-3F39-406F-96A9-B30772B091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Power T">
              <a:extLst>
                <a:ext uri="{FF2B5EF4-FFF2-40B4-BE49-F238E27FC236}">
                  <a16:creationId xmlns:a16="http://schemas.microsoft.com/office/drawing/2014/main" id="{C5E2EE9E-84C0-4F40-B59A-0135BF5CF9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1BCDD338-6EBD-4F6E-AD0D-D128CD69A7E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3F62F718-D4AB-4068-AE98-EAC207F2971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88B15B7F-4560-4DB1-8284-14384A9D9A31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299325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919F3-E686-41EE-B7FA-07D4513C947B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UTK Horiz_R">
            <a:extLst>
              <a:ext uri="{FF2B5EF4-FFF2-40B4-BE49-F238E27FC236}">
                <a16:creationId xmlns:a16="http://schemas.microsoft.com/office/drawing/2014/main" id="{2FB97F32-2075-474C-8015-9FFD4D32894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>
              <a:extLst>
                <a:ext uri="{FF2B5EF4-FFF2-40B4-BE49-F238E27FC236}">
                  <a16:creationId xmlns:a16="http://schemas.microsoft.com/office/drawing/2014/main" id="{2BA9B8A2-EFAF-4725-B587-01160D1B9B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A8ADF1DB-E80F-48DA-BA30-08DC6ACFE1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74A716B8-CFE3-4D94-BBB4-04E98044C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346185A-0FE6-46DD-8468-3DEC931F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E2248645-FBB0-4C1C-AB47-0ECEE4308B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6908412-FFF0-4A86-BBB2-6941860C2A1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5537A-5A07-4814-8D51-8B7DE9EADAD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3E844877-4FEC-42E8-8BDA-38AD48251E5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>
              <a:extLst>
                <a:ext uri="{FF2B5EF4-FFF2-40B4-BE49-F238E27FC236}">
                  <a16:creationId xmlns:a16="http://schemas.microsoft.com/office/drawing/2014/main" id="{55339272-9ED7-4A21-8275-D4040F87D6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1C612247-536F-462D-A42A-C84D631B8C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5E55626-D73F-4AD7-A7F2-9CA82FEE0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4DE3A48F-9D9C-43DF-9204-F6924C04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1974757-F25D-4882-A3B7-2C21AB2E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9F8FAD0-B80E-4BD2-9BD3-2ADC9EE726C7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118437"/>
            <a:ext cx="60274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0CB1B-3BE7-44F6-A73C-E1E91DD9C8D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89E79694-B748-469B-B4CE-6C50B5F2BF6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>
              <a:extLst>
                <a:ext uri="{FF2B5EF4-FFF2-40B4-BE49-F238E27FC236}">
                  <a16:creationId xmlns:a16="http://schemas.microsoft.com/office/drawing/2014/main" id="{082258D3-A6CB-42FF-A10B-9981B336C8A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2D1CAB90-6B78-4B61-934A-B506310F3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EBECD006-B41D-4150-B32B-5ACB550C76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079E68D-30FA-4613-A3ED-12BD46FF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A30ABE1C-A141-4638-8FF3-5B46CA00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71E7641-16C3-43FE-94FC-4056A095D352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8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118437"/>
            <a:ext cx="9110472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A8C4FA-E308-4FB5-8A69-997971CF264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UTK Horiz_R">
            <a:extLst>
              <a:ext uri="{FF2B5EF4-FFF2-40B4-BE49-F238E27FC236}">
                <a16:creationId xmlns:a16="http://schemas.microsoft.com/office/drawing/2014/main" id="{B43C63C9-2E53-4BA2-A25E-3FBBE445DF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2" name="T fill">
              <a:extLst>
                <a:ext uri="{FF2B5EF4-FFF2-40B4-BE49-F238E27FC236}">
                  <a16:creationId xmlns:a16="http://schemas.microsoft.com/office/drawing/2014/main" id="{7B5D3F62-389D-496C-AD53-FA2CB144ED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Type">
              <a:extLst>
                <a:ext uri="{FF2B5EF4-FFF2-40B4-BE49-F238E27FC236}">
                  <a16:creationId xmlns:a16="http://schemas.microsoft.com/office/drawing/2014/main" id="{3B70B52D-5999-47B5-B11E-3DD4742D6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Power T">
              <a:extLst>
                <a:ext uri="{FF2B5EF4-FFF2-40B4-BE49-F238E27FC236}">
                  <a16:creationId xmlns:a16="http://schemas.microsoft.com/office/drawing/2014/main" id="{F30EFDEC-C214-4B8F-8AAB-650758B5C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FF362A0-035B-4D8F-8FCC-E8538D1B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B27BF328-40D7-4B90-B42F-F91690E7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3053804-EAF9-4628-9D5E-F3B9353C966A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118437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89AD2-3518-413A-ABA3-E7A8DF65D37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2E21EEC6-C776-4CFD-B7E6-CA89FE81AC7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>
              <a:extLst>
                <a:ext uri="{FF2B5EF4-FFF2-40B4-BE49-F238E27FC236}">
                  <a16:creationId xmlns:a16="http://schemas.microsoft.com/office/drawing/2014/main" id="{1C771EE9-D60E-45EB-B6A4-39B37C3A0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0EB37E7-CACB-4753-AFB4-2870A12B73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ED1E3B9-531D-423F-9E35-0378E751C1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0C7621C0-E7C0-4DE6-84D4-FCC46ACDE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2D81B8B-916F-4B19-9B20-2997439E49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36BC8F37-88EF-4806-8713-D21CF52DB3C8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8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8437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FE673D-FF00-4E0B-BD0B-A4155EE4281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0E5AA62D-447C-42E8-B340-7064365C285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>
              <a:extLst>
                <a:ext uri="{FF2B5EF4-FFF2-40B4-BE49-F238E27FC236}">
                  <a16:creationId xmlns:a16="http://schemas.microsoft.com/office/drawing/2014/main" id="{B2F52895-9F7B-40CF-94E7-1A1E33A939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7A696688-03ED-44D5-A2B7-70A789C762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27E5FFF4-620A-4789-A6AB-3A83C190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C6F0EC3E-1A03-4C09-A627-EAA67DBE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FE2F6F4F-4447-438A-A4AC-4D92AF88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B92355A-E470-4530-93A8-9F1064000B1C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+ Reve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C511F28-D9C4-45C2-A109-64F37906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6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602284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22A63-E91F-41BB-B99E-9AF07C0ECF6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A7D796C2-0EA0-4087-9BCF-B8EB67EF6BB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>
              <a:extLst>
                <a:ext uri="{FF2B5EF4-FFF2-40B4-BE49-F238E27FC236}">
                  <a16:creationId xmlns:a16="http://schemas.microsoft.com/office/drawing/2014/main" id="{2760FAAC-6F8E-4BEF-AC18-CA16CE5B53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B337B348-86A7-47AE-9503-7DFF602486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702B2B99-DD10-4BC2-83F7-76E4E17AF8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AF7315B5-17BD-4D64-96BB-555D7044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24EDEF4-6404-4988-9386-782F0CC2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43327178-A31A-430C-A7E0-88375EB29483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5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42831C-0EFB-4147-A29B-23AB7C64D53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7A6A5FB2-6459-468B-A980-46A931D69E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>
              <a:extLst>
                <a:ext uri="{FF2B5EF4-FFF2-40B4-BE49-F238E27FC236}">
                  <a16:creationId xmlns:a16="http://schemas.microsoft.com/office/drawing/2014/main" id="{26658773-5160-45BE-92F0-94B815E6364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B1DF5F12-CAAA-49D8-AD1A-500B898DC8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9E19843C-F00B-437D-820A-3839336F48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F9D428E-CDCF-4F1C-9CDE-A96C5A1E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A0FCB59-29AB-400A-AD17-F505D23A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84662B40-877B-4302-998D-7B358131F04F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9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118437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9F4E4-7053-49B2-A0D6-9F76EDC79A3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C2B35A55-75A7-4E80-97D7-59AD5AFCBD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>
              <a:extLst>
                <a:ext uri="{FF2B5EF4-FFF2-40B4-BE49-F238E27FC236}">
                  <a16:creationId xmlns:a16="http://schemas.microsoft.com/office/drawing/2014/main" id="{230330AB-3C6E-4764-9024-E4291ACFCF9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4F28174C-6136-4219-BA76-552A121EAC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249EE1A5-8D21-49AD-89AA-A70BCBF2F1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60838A6-F986-4E6E-A20D-DB2FC2B8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9AE6A13-2803-49AE-BCFF-7E16BB0A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8BDAE1-3E81-4FCD-BA48-8138B435B950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1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B0B9D2-715F-45A6-9C1A-81AAEE3A4FA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344916F0-9415-4069-9924-A0111FCED32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>
              <a:extLst>
                <a:ext uri="{FF2B5EF4-FFF2-40B4-BE49-F238E27FC236}">
                  <a16:creationId xmlns:a16="http://schemas.microsoft.com/office/drawing/2014/main" id="{0986A198-486F-4B2E-9CF4-E3C3D14B73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5E5A9908-CD3E-446F-9F72-C061DFEC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31C6A490-55A0-458F-88B5-E90C4D44C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F8195CF-8C58-4743-84A6-AC44080E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0756D17-05EF-4076-A216-3D5379689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3044729-870F-475E-8C1C-A4D82F210A14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1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3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54E9F9-8C64-4B90-BF05-711F877D40E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CAF1F205-EC12-4690-B33B-86FEC8D316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CBFF1928-059C-465E-8E48-17825E9BC1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4382FDC2-D180-4EC6-A5F1-B356AD1C91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5A16A26-799C-4793-8F82-545D8FFB14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DEC6213-DE7C-45E0-901B-D58235B0F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6169FDB7-2B54-4686-992E-BA407930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18CFCA41-9812-43AD-B4D0-CE9F6F45D8BA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151602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075801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43ACD-1767-40B8-B397-18D32147E17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01BE2F00-D29B-4695-984F-DDF37A60BC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>
              <a:extLst>
                <a:ext uri="{FF2B5EF4-FFF2-40B4-BE49-F238E27FC236}">
                  <a16:creationId xmlns:a16="http://schemas.microsoft.com/office/drawing/2014/main" id="{50CEA381-4B05-4572-A60B-4EB495BFD9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0EAB07E9-8520-443A-92D5-122ABB7ED7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FD140D9B-052B-453E-9702-E1BD35950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7CFF5528-4132-4805-8F74-207FA25C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48C0359E-BAC6-4653-A706-50B5B8C53FC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C0E0ED1-B8F7-45F0-96C0-308432B5926B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1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10537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2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45288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D4159F-8F61-4238-914D-12A6B1A989D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308B014-8565-4C60-A960-FDE395DB08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>
              <a:extLst>
                <a:ext uri="{FF2B5EF4-FFF2-40B4-BE49-F238E27FC236}">
                  <a16:creationId xmlns:a16="http://schemas.microsoft.com/office/drawing/2014/main" id="{B264D899-3706-4D7B-953A-EDA128D6D4D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5C245D19-AFE7-40B6-9D7A-E9581742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0E8A633-197C-4A96-80B5-19452F647C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9A01636-4BFF-4A11-A723-C3535166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7171803-ED74-4470-BE04-8E52EFE7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0AC2C9A6-1DAC-467A-A4CA-11EDED9694BF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7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4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112122"/>
            <a:ext cx="3446944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112122"/>
            <a:ext cx="3394780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112122"/>
            <a:ext cx="5106436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6FCCE-E158-4678-B117-39A0EA94BAB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6BEAC21-43E4-477D-8C65-01F1DE1658F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>
              <a:extLst>
                <a:ext uri="{FF2B5EF4-FFF2-40B4-BE49-F238E27FC236}">
                  <a16:creationId xmlns:a16="http://schemas.microsoft.com/office/drawing/2014/main" id="{9465AF0B-311A-4AC5-90C0-BC94DCC1F9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6B32841F-0826-4B10-A2BA-CA2BEBDF0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648E0A65-D3EE-4683-A138-40C4AD29D1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790D90F0-CFA3-43B4-9E4B-AC8D38FA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F946159-6C47-4532-A590-42E19B5C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7736EAC-4B6A-41B4-BBA8-1CA68496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9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214623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44E9673-74AF-4383-922C-DD5F5F38EA27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Video</a:t>
            </a:r>
          </a:p>
        </p:txBody>
      </p:sp>
    </p:spTree>
    <p:extLst>
      <p:ext uri="{BB962C8B-B14F-4D97-AF65-F5344CB8AC3E}">
        <p14:creationId xmlns:p14="http://schemas.microsoft.com/office/powerpoint/2010/main" val="346714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354F6BA-F1E5-4E6F-B39E-A87F9453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11277600" cy="4057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FE08160-6E71-41C8-97E3-2765A27F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8625D9E3-65B8-4E4E-B741-1C6FE352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CEB9AAF4-80D2-4CE7-9323-2E7967E4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64340-01A7-48D1-B7C3-2A292264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11277600" cy="112376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1C87-2A75-429B-B1EB-F92F8C97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057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24E3-1070-4E05-B22B-4D89456A0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9776558"/>
            <a:ext cx="43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AE726307-B9FA-44BB-9F13-9F53D863018F}" type="datetimeFigureOut">
              <a:rPr lang="en-US" smtClean="0"/>
              <a:pPr/>
              <a:t>5/10/2022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C6B0-F4DF-4321-B00E-B9E935F18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78E60-6E8D-4B9E-90FA-C5DF72CE8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1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49" r:id="rId5"/>
    <p:sldLayoutId id="2147483667" r:id="rId6"/>
    <p:sldLayoutId id="2147483705" r:id="rId7"/>
    <p:sldLayoutId id="2147483651" r:id="rId8"/>
    <p:sldLayoutId id="2147483650" r:id="rId9"/>
    <p:sldLayoutId id="2147483693" r:id="rId10"/>
    <p:sldLayoutId id="2147483694" r:id="rId11"/>
    <p:sldLayoutId id="2147483660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652" r:id="rId25"/>
    <p:sldLayoutId id="2147483653" r:id="rId26"/>
    <p:sldLayoutId id="2147483654" r:id="rId27"/>
    <p:sldLayoutId id="2147483708" r:id="rId28"/>
    <p:sldLayoutId id="2147483655" r:id="rId29"/>
    <p:sldLayoutId id="2147483692" r:id="rId30"/>
    <p:sldLayoutId id="2147483668" r:id="rId31"/>
    <p:sldLayoutId id="2147483669" r:id="rId32"/>
    <p:sldLayoutId id="2147483670" r:id="rId33"/>
    <p:sldLayoutId id="2147483671" r:id="rId34"/>
    <p:sldLayoutId id="2147483672" r:id="rId35"/>
    <p:sldLayoutId id="2147483673" r:id="rId36"/>
    <p:sldLayoutId id="2147483674" r:id="rId37"/>
    <p:sldLayoutId id="2147483709" r:id="rId38"/>
    <p:sldLayoutId id="2147483675" r:id="rId39"/>
    <p:sldLayoutId id="2147483676" r:id="rId40"/>
    <p:sldLayoutId id="2147483677" r:id="rId41"/>
    <p:sldLayoutId id="2147483678" r:id="rId42"/>
    <p:sldLayoutId id="2147483679" r:id="rId43"/>
    <p:sldLayoutId id="2147483680" r:id="rId44"/>
    <p:sldLayoutId id="2147483681" r:id="rId45"/>
    <p:sldLayoutId id="2147483682" r:id="rId46"/>
    <p:sldLayoutId id="2147483683" r:id="rId47"/>
    <p:sldLayoutId id="2147483684" r:id="rId48"/>
    <p:sldLayoutId id="2147483685" r:id="rId49"/>
    <p:sldLayoutId id="2147483686" r:id="rId50"/>
    <p:sldLayoutId id="2147483687" r:id="rId51"/>
    <p:sldLayoutId id="2147483688" r:id="rId52"/>
    <p:sldLayoutId id="2147483689" r:id="rId53"/>
    <p:sldLayoutId id="2147483710" r:id="rId54"/>
    <p:sldLayoutId id="2147483711" r:id="rId55"/>
    <p:sldLayoutId id="2147483712" r:id="rId56"/>
    <p:sldLayoutId id="2147483713" r:id="rId57"/>
    <p:sldLayoutId id="2147483714" r:id="rId58"/>
    <p:sldLayoutId id="2147483715" r:id="rId59"/>
    <p:sldLayoutId id="2147483716" r:id="rId60"/>
    <p:sldLayoutId id="2147483717" r:id="rId61"/>
    <p:sldLayoutId id="2147483718" r:id="rId62"/>
    <p:sldLayoutId id="2147483719" r:id="rId63"/>
    <p:sldLayoutId id="2147483720" r:id="rId64"/>
    <p:sldLayoutId id="2147483721" r:id="rId65"/>
    <p:sldLayoutId id="2147483722" r:id="rId66"/>
    <p:sldLayoutId id="2147483723" r:id="rId67"/>
    <p:sldLayoutId id="2147483724" r:id="rId68"/>
    <p:sldLayoutId id="2147483725" r:id="rId69"/>
    <p:sldLayoutId id="2147483726" r:id="rId70"/>
    <p:sldLayoutId id="2147483727" r:id="rId71"/>
    <p:sldLayoutId id="2147483728" r:id="rId72"/>
    <p:sldLayoutId id="2147483729" r:id="rId73"/>
    <p:sldLayoutId id="2147483730" r:id="rId74"/>
    <p:sldLayoutId id="2147483731" r:id="rId75"/>
    <p:sldLayoutId id="2147483732" r:id="rId76"/>
    <p:sldLayoutId id="2147483733" r:id="rId77"/>
    <p:sldLayoutId id="2147483703" r:id="rId78"/>
    <p:sldLayoutId id="2147483704" r:id="rId7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ova" panose="020B0604020202020204" pitchFamily="34" charset="0"/>
          <a:ea typeface="UD Digi Kyokasho NK-B" panose="02020700000000000000" pitchFamily="18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338138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Roboto" pitchFamily="2" charset="0"/>
        <a:buChar char="—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1688" indent="-23177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4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7" orient="horz" pos="144" userDrawn="1">
          <p15:clr>
            <a:srgbClr val="F26B43"/>
          </p15:clr>
        </p15:guide>
        <p15:guide id="8" orient="horz" pos="4176" userDrawn="1">
          <p15:clr>
            <a:srgbClr val="F26B43"/>
          </p15:clr>
        </p15:guide>
        <p15:guide id="9" orient="horz" pos="3720" userDrawn="1">
          <p15:clr>
            <a:srgbClr val="F26B43"/>
          </p15:clr>
        </p15:guide>
        <p15:guide id="10" pos="288" userDrawn="1">
          <p15:clr>
            <a:srgbClr val="A4A3A4"/>
          </p15:clr>
        </p15:guide>
        <p15:guide id="11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5.00028" TargetMode="External"/><Relationship Id="rId2" Type="http://schemas.openxmlformats.org/officeDocument/2006/relationships/hyperlink" Target="https://arxiv.org/search/cond-mat?searchtype=author&amp;query=Grasinger%2C+M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16CFD-3AC7-0EDB-9B97-4A2ECE552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Markov Chain Monte Carlo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0C9BBB-21C8-E923-6150-E3CFF3318B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Casey Sobecks</a:t>
            </a:r>
          </a:p>
        </p:txBody>
      </p:sp>
    </p:spTree>
    <p:extLst>
      <p:ext uri="{BB962C8B-B14F-4D97-AF65-F5344CB8AC3E}">
        <p14:creationId xmlns:p14="http://schemas.microsoft.com/office/powerpoint/2010/main" val="251678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9C7FA5-F7D8-7E96-C1E5-836C23E33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114B576-BB12-1CFD-EE47-5888D078BFB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7200" y="1825625"/>
                <a:ext cx="5003563" cy="40574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𝑓𝑥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Use this as new potential in path integral </a:t>
                </a:r>
                <a:endParaRPr lang="en-US" b="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B114B576-BB12-1CFD-EE47-5888D078B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7200" y="1825625"/>
                <a:ext cx="5003563" cy="4057463"/>
              </a:xfrm>
              <a:blipFill>
                <a:blip r:embed="rId2"/>
                <a:stretch>
                  <a:fillRect l="-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646D03E-498B-1063-B7FE-67961C73E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763" y="862991"/>
            <a:ext cx="6573140" cy="479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2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AFA83-2104-4C90-6214-7B9E198F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Well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5D8D-8009-8318-B346-8D951190AD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Change in action:				Burn in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Metropolis Update:					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AD65C-F6F3-AF92-41E1-6607A1715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33" y="2187481"/>
            <a:ext cx="5505450" cy="1666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B539D-1305-A7C9-DCB6-5DB2D58AF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357" y="3997138"/>
            <a:ext cx="3114675" cy="1885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C27B45-BF8A-C54E-46EB-54459E3D9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032" y="2187481"/>
            <a:ext cx="3467100" cy="619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551675-83D2-D309-DE22-68295E2E1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032" y="2889145"/>
            <a:ext cx="4456450" cy="53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7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CD26C499-301A-1B11-9DA4-1887C2D3541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Symmetric Well,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CD26C499-301A-1B11-9DA4-1887C2D354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386" t="-3297" b="-13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57C377AE-63A4-380C-E9CA-12FB2C0BDB77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n-US" dirty="0"/>
                  <a:t>Asymmetric Well,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57C377AE-63A4-380C-E9CA-12FB2C0BDB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3"/>
                <a:stretch>
                  <a:fillRect l="-3386" t="-3297" b="-13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BCF732-9B44-2A38-1C45-D64CAFC1054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320C6-2EBC-F0F5-FB67-31831407B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Well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CABB4-8016-A047-8782-8F23A2AE0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40" y="2125362"/>
            <a:ext cx="5118585" cy="3787923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7FFFEED-34DD-0D3E-3A2B-90C3222937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268339" y="2173610"/>
            <a:ext cx="5003564" cy="36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8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ABBA11-612B-A0AE-616C-F8AB0BE8D2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Comparing results</a:t>
            </a:r>
          </a:p>
          <a:p>
            <a:r>
              <a:rPr lang="en-US" dirty="0"/>
              <a:t>MCMC is not perfect</a:t>
            </a:r>
          </a:p>
          <a:p>
            <a:pPr lvl="1"/>
            <a:r>
              <a:rPr lang="en-US" dirty="0"/>
              <a:t>Different ways to optimize 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D9F337-6098-3FE3-227E-7971D146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023E3C-C0AE-9D12-8187-CAFE59CD1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49" y="778056"/>
            <a:ext cx="6392333" cy="4821963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721EB2C-B232-4559-CE68-F50285F6CC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2630" y="3223212"/>
            <a:ext cx="3526950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3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4A746B-A9CE-355E-565B-FB1FBEE07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726B53-7B0C-5E86-B31D-5FAE0EBF1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MCMC can describe difficult functions</a:t>
            </a:r>
          </a:p>
          <a:p>
            <a:pPr lvl="1"/>
            <a:r>
              <a:rPr lang="en-US" dirty="0"/>
              <a:t>More efficient than regular MC</a:t>
            </a:r>
          </a:p>
          <a:p>
            <a:r>
              <a:rPr lang="en-US" dirty="0"/>
              <a:t>Not perfect, so lots of room for research</a:t>
            </a:r>
          </a:p>
          <a:p>
            <a:r>
              <a:rPr lang="en-US" dirty="0"/>
              <a:t>Current research tool at UTK</a:t>
            </a:r>
          </a:p>
          <a:p>
            <a:pPr lvl="1"/>
            <a:r>
              <a:rPr lang="en-US" dirty="0"/>
              <a:t>At least </a:t>
            </a:r>
            <a:r>
              <a:rPr lang="en-US"/>
              <a:t>in Condensed Matter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1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4FFDC4-94E6-3842-8579-A4F23F80A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D386A8B-1EC1-0797-C27C-A896D2D2BE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BF396D-5606-BFC4-9012-91574E0E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246DFE-9ECC-D424-7B93-A537E79BEC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Following “</a:t>
            </a: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Group action Markov chain Monte Carlo for accelerated sampling of energy landscapes with discrete symmetries and energy barriers</a:t>
            </a:r>
            <a:r>
              <a:rPr lang="en-US" dirty="0">
                <a:latin typeface="+mj-lt"/>
              </a:rPr>
              <a:t>” by </a:t>
            </a:r>
            <a:r>
              <a:rPr lang="en-US" b="0" i="0" u="sng" dirty="0">
                <a:solidFill>
                  <a:srgbClr val="58595B"/>
                </a:solidFill>
                <a:effectLst/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Matthew </a:t>
            </a:r>
            <a:r>
              <a:rPr lang="en-US" b="0" i="0" u="sng" dirty="0" err="1">
                <a:effectLst/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Grasinger</a:t>
            </a:r>
            <a:r>
              <a:rPr lang="en-US" dirty="0">
                <a:latin typeface="+mj-lt"/>
              </a:rPr>
              <a:t> (Apr 2022)</a:t>
            </a:r>
          </a:p>
          <a:p>
            <a:pPr lvl="1"/>
            <a:r>
              <a:rPr lang="en-US" u="sng" dirty="0">
                <a:latin typeface="Lucida Grande"/>
                <a:hlinkClick r:id="rId3"/>
              </a:rPr>
              <a:t>a</a:t>
            </a:r>
            <a:r>
              <a:rPr lang="en-US" b="0" i="0" u="sng" dirty="0">
                <a:effectLst/>
                <a:latin typeface="Lucida Grande"/>
                <a:hlinkClick r:id="rId3"/>
              </a:rPr>
              <a:t>rXiv:2205.00028</a:t>
            </a: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 [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Lucida Grande"/>
              </a:rPr>
              <a:t>cond</a:t>
            </a: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-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Lucida Grande"/>
              </a:rPr>
              <a:t>mat.stat</a:t>
            </a: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-mech]</a:t>
            </a:r>
            <a:endParaRPr lang="en-US" b="0" i="0" u="sng" dirty="0">
              <a:effectLst/>
              <a:latin typeface="+mj-lt"/>
            </a:endParaRPr>
          </a:p>
          <a:p>
            <a:r>
              <a:rPr lang="en-US" i="0" dirty="0">
                <a:effectLst/>
                <a:latin typeface="+mj-lt"/>
              </a:rPr>
              <a:t>Monte Carlo </a:t>
            </a:r>
            <a:r>
              <a:rPr lang="en-US" dirty="0">
                <a:latin typeface="+mj-lt"/>
              </a:rPr>
              <a:t>background</a:t>
            </a:r>
          </a:p>
          <a:p>
            <a:r>
              <a:rPr lang="en-US" i="0" dirty="0">
                <a:effectLst/>
                <a:latin typeface="+mj-lt"/>
              </a:rPr>
              <a:t>Example</a:t>
            </a:r>
          </a:p>
          <a:p>
            <a:r>
              <a:rPr lang="en-US" dirty="0">
                <a:latin typeface="+mj-lt"/>
              </a:rPr>
              <a:t>Simple Harmonic Oscillator (SHO)</a:t>
            </a:r>
          </a:p>
          <a:p>
            <a:r>
              <a:rPr lang="en-US" i="0" dirty="0">
                <a:effectLst/>
                <a:latin typeface="+mj-lt"/>
              </a:rPr>
              <a:t>Double Well</a:t>
            </a:r>
          </a:p>
          <a:p>
            <a:r>
              <a:rPr lang="en-US" dirty="0">
                <a:latin typeface="+mj-lt"/>
              </a:rPr>
              <a:t>Conclusion</a:t>
            </a:r>
            <a:endParaRPr lang="en-US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86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A687D-223E-D017-CC23-03A82E584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Monte Carlo (MC)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1FCE39-776C-716F-EFAE-D2492CB68B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Uniform Random Sampling </a:t>
            </a:r>
          </a:p>
          <a:p>
            <a:pPr lvl="1"/>
            <a:r>
              <a:rPr lang="en-US" dirty="0"/>
              <a:t>Good for finding area of a circle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195375-36F8-6FD2-1801-46FC29943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Markov Chain Monte Carlo (MCMC)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494E3E-C2DB-85CB-F650-6348189E1FA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Next data point depends on previous data point </a:t>
            </a:r>
          </a:p>
          <a:p>
            <a:pPr lvl="1"/>
            <a:r>
              <a:rPr lang="en-US" dirty="0"/>
              <a:t>Correlated data</a:t>
            </a:r>
          </a:p>
          <a:p>
            <a:r>
              <a:rPr lang="en-US" dirty="0"/>
              <a:t>Works better on complicated objects or functions</a:t>
            </a:r>
          </a:p>
          <a:p>
            <a:pPr lvl="1"/>
            <a:r>
              <a:rPr lang="en-US" dirty="0"/>
              <a:t>difficult to sample directly</a:t>
            </a:r>
          </a:p>
          <a:p>
            <a:r>
              <a:rPr lang="en-US" dirty="0"/>
              <a:t>Some burn in time necessary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FCBA3-AC7D-D8B8-2126-389A24724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Differences</a:t>
            </a:r>
          </a:p>
        </p:txBody>
      </p:sp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E7043DCB-8C58-5619-DEBA-7E1AFD2FC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77" y="3203982"/>
            <a:ext cx="3580358" cy="26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1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762C-D176-3034-6726-79FD1A64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B54F5E-C958-4920-B650-BACC9F26CF2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7200" y="1825626"/>
                <a:ext cx="4695825" cy="3952876"/>
              </a:xfrm>
            </p:spPr>
            <p:txBody>
              <a:bodyPr/>
              <a:lstStyle/>
              <a:p>
                <a:r>
                  <a:rPr lang="en-US" dirty="0"/>
                  <a:t>Rosenbrock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Difficult function to sample via MC</a:t>
                </a:r>
              </a:p>
              <a:p>
                <a:r>
                  <a:rPr lang="en-US" dirty="0"/>
                  <a:t>MCMC can find path to minimum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B54F5E-C958-4920-B650-BACC9F26CF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7200" y="1825626"/>
                <a:ext cx="4695825" cy="3952876"/>
              </a:xfrm>
              <a:blipFill>
                <a:blip r:embed="rId2"/>
                <a:stretch>
                  <a:fillRect l="-4286" t="-3852" r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6D647F-3C35-6C41-064C-AC3BB7CAB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5" y="1452562"/>
            <a:ext cx="70389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6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762C-D176-3034-6726-79FD1A64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B54F5E-C958-4920-B650-BACC9F26CF2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7200" y="1825626"/>
                <a:ext cx="4695825" cy="3952876"/>
              </a:xfrm>
            </p:spPr>
            <p:txBody>
              <a:bodyPr/>
              <a:lstStyle/>
              <a:p>
                <a:r>
                  <a:rPr lang="en-US" dirty="0"/>
                  <a:t>Rosenbrock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Difficult function to sample via MC</a:t>
                </a:r>
              </a:p>
              <a:p>
                <a:r>
                  <a:rPr lang="en-US" dirty="0"/>
                  <a:t>MCMC can find path to minimum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B54F5E-C958-4920-B650-BACC9F26CF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7200" y="1825626"/>
                <a:ext cx="4695825" cy="3952876"/>
              </a:xfrm>
              <a:blipFill>
                <a:blip r:embed="rId2"/>
                <a:stretch>
                  <a:fillRect l="-4286" t="-3852" r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4550794-8128-C143-FF23-9F2F413E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025" y="1481137"/>
            <a:ext cx="70389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70E83-A5B3-1553-998A-DCDC4A3FF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MCMC and Feynman Path Integrals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6F6F6F-0D45-B788-0A81-DEB18617A79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In QM, transition amplitude</a:t>
                </a:r>
              </a:p>
              <a:p>
                <a:pPr lvl="1"/>
                <a:r>
                  <a:rPr lang="en-US" dirty="0"/>
                  <a:t>Probability amplitude for particle to go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Path Integral</a:t>
                </a:r>
              </a:p>
              <a:p>
                <a:pPr lvl="1"/>
                <a:r>
                  <a:rPr lang="en-US" dirty="0"/>
                  <a:t>Transition amplitude connected to classical action,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can be the criteria for MCMC updates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6F6F6F-0D45-B788-0A81-DEB18617A7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784" t="-3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88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63CB-9FE1-2357-AF5B-20E5D7EF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MCMC SHO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86D64-9881-01F9-18F2-49EB3735937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7200" y="1825625"/>
                <a:ext cx="5437414" cy="344918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lattice</a:t>
                </a:r>
              </a:p>
              <a:p>
                <a:r>
                  <a:rPr lang="en-US" dirty="0"/>
                  <a:t>Change in action given by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86D64-9881-01F9-18F2-49EB37359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7200" y="1825625"/>
                <a:ext cx="5437414" cy="3449189"/>
              </a:xfrm>
              <a:blipFill>
                <a:blip r:embed="rId2"/>
                <a:stretch>
                  <a:fillRect l="-3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34E7B78-60E7-7C79-C0DC-329130D3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614" y="786682"/>
            <a:ext cx="4697186" cy="4116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192F47-1054-B9AB-E916-6847B9E61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85" y="3653314"/>
            <a:ext cx="4931229" cy="162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1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67B37-A3F8-F3B1-5E19-66E8BA50D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02032-F54A-7BB5-EF8D-38EA3FF884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Change in action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Metropolis Update		Burn in Time: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35B34-B468-69BF-484E-DB176B877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571" y="164162"/>
            <a:ext cx="4931229" cy="162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3E645A-0DC7-6FC3-FF3C-DC853C29D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34" y="2250981"/>
            <a:ext cx="7416973" cy="1603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50C5FF-E7A5-2D93-EA77-1E171AF01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34" y="4279712"/>
            <a:ext cx="3038475" cy="1847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966891-2F9E-8800-0F06-2DC2EB0EB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021" y="4327619"/>
            <a:ext cx="3467100" cy="619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CAC380-1892-F9D2-06B9-6A440C5FB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0021" y="4986707"/>
            <a:ext cx="4456450" cy="53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3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029F56A-808A-7280-75AA-B876566C6F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029F56A-808A-7280-75AA-B876566C6F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67" t="-3297" b="-13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FCE267-5AFA-CAB3-D87B-FADB4BD912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48626" y="2370138"/>
            <a:ext cx="4617823" cy="351313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EF70B21-87A1-00E7-F0BC-E36BC7934D59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𝟏𝟎𝟎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EF70B21-87A1-00E7-F0BC-E36BC7934D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 l="-1467" t="-3297" b="-13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8C7C5B5-3113-2D90-2E8F-B47CA05DFB7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736808" y="2370138"/>
            <a:ext cx="4595308" cy="3513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50F40-0175-6180-0D42-C4842B0AC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 Results</a:t>
            </a:r>
          </a:p>
        </p:txBody>
      </p:sp>
    </p:spTree>
    <p:extLst>
      <p:ext uri="{BB962C8B-B14F-4D97-AF65-F5344CB8AC3E}">
        <p14:creationId xmlns:p14="http://schemas.microsoft.com/office/powerpoint/2010/main" val="171781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theme/theme1.xml><?xml version="1.0" encoding="utf-8"?>
<a:theme xmlns:a="http://schemas.openxmlformats.org/drawingml/2006/main" name="UTK 2020_Smokey">
  <a:themeElements>
    <a:clrScheme name="UTK 2020 v2">
      <a:dk1>
        <a:srgbClr val="58595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8D2048"/>
      </a:accent2>
      <a:accent3>
        <a:srgbClr val="EE3E80"/>
      </a:accent3>
      <a:accent4>
        <a:srgbClr val="FED535"/>
      </a:accent4>
      <a:accent5>
        <a:srgbClr val="2197A9"/>
      </a:accent5>
      <a:accent6>
        <a:srgbClr val="006C93"/>
      </a:accent6>
      <a:hlink>
        <a:srgbClr val="58595B"/>
      </a:hlink>
      <a:folHlink>
        <a:srgbClr val="58595B"/>
      </a:folHlink>
    </a:clrScheme>
    <a:fontScheme name="UTK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5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94BDD4B-E6ED-4D8E-ADAB-ACF2250EB413}" vid="{F6A72376-E9A1-4622-A75D-C4211D8C73DD}"/>
    </a:ext>
  </a:extLst>
</a:theme>
</file>

<file path=ppt/theme/theme2.xml><?xml version="1.0" encoding="utf-8"?>
<a:theme xmlns:a="http://schemas.openxmlformats.org/drawingml/2006/main" name="Office Theme">
  <a:themeElements>
    <a:clrScheme name="University of Tennessee">
      <a:dk1>
        <a:srgbClr val="58595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00746F"/>
      </a:accent2>
      <a:accent3>
        <a:srgbClr val="E65933"/>
      </a:accent3>
      <a:accent4>
        <a:srgbClr val="FED535"/>
      </a:accent4>
      <a:accent5>
        <a:srgbClr val="517C96"/>
      </a:accent5>
      <a:accent6>
        <a:srgbClr val="8D20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3377</TotalTime>
  <Words>364</Words>
  <Application>Microsoft Office PowerPoint</Application>
  <PresentationFormat>Widescreen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Nova</vt:lpstr>
      <vt:lpstr>Arial Nova Light</vt:lpstr>
      <vt:lpstr>Calibri</vt:lpstr>
      <vt:lpstr>Cambria Math</vt:lpstr>
      <vt:lpstr>Lucida Grande</vt:lpstr>
      <vt:lpstr>Roboto</vt:lpstr>
      <vt:lpstr>UTK 2020_Smokey</vt:lpstr>
      <vt:lpstr>Markov Chain Monte Carlo</vt:lpstr>
      <vt:lpstr>Contents</vt:lpstr>
      <vt:lpstr>Monte Carlo Differences</vt:lpstr>
      <vt:lpstr>Markov Chain Example</vt:lpstr>
      <vt:lpstr>Markov Chain Example</vt:lpstr>
      <vt:lpstr>MCMC and Feynman Path Integrals</vt:lpstr>
      <vt:lpstr>MCMC SHO</vt:lpstr>
      <vt:lpstr>SHO Implementation</vt:lpstr>
      <vt:lpstr>SHO Results</vt:lpstr>
      <vt:lpstr>Double Well</vt:lpstr>
      <vt:lpstr>Double Well Implementation</vt:lpstr>
      <vt:lpstr>Double Well Results</vt:lpstr>
      <vt:lpstr>Paper Results</vt:lpstr>
      <vt:lpstr>Conclusion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Peterson</dc:creator>
  <cp:lastModifiedBy>Casey Sobecks</cp:lastModifiedBy>
  <cp:revision>141</cp:revision>
  <dcterms:created xsi:type="dcterms:W3CDTF">2019-10-24T14:01:45Z</dcterms:created>
  <dcterms:modified xsi:type="dcterms:W3CDTF">2022-05-10T12:24:08Z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32590308</vt:lpwstr>
  </property>
  <property fmtid="{D5CDD505-2E9C-101B-9397-08002B2CF9AE}" pid="3" name="NXPowerLiteSettings">
    <vt:lpwstr>C9000AA0054001</vt:lpwstr>
  </property>
  <property fmtid="{D5CDD505-2E9C-101B-9397-08002B2CF9AE}" pid="4" name="NXPowerLiteVersion">
    <vt:lpwstr>D8.0.4</vt:lpwstr>
  </property>
</Properties>
</file>